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64" r:id="rId1"/>
  </p:sldMasterIdLst>
  <p:notesMasterIdLst>
    <p:notesMasterId r:id="rId43"/>
  </p:notesMasterIdLst>
  <p:handoutMasterIdLst>
    <p:handoutMasterId r:id="rId44"/>
  </p:handoutMasterIdLst>
  <p:sldIdLst>
    <p:sldId id="322" r:id="rId2"/>
    <p:sldId id="336" r:id="rId3"/>
    <p:sldId id="338" r:id="rId4"/>
    <p:sldId id="373" r:id="rId5"/>
    <p:sldId id="372" r:id="rId6"/>
    <p:sldId id="340" r:id="rId7"/>
    <p:sldId id="341" r:id="rId8"/>
    <p:sldId id="374" r:id="rId9"/>
    <p:sldId id="343" r:id="rId10"/>
    <p:sldId id="368" r:id="rId11"/>
    <p:sldId id="369" r:id="rId12"/>
    <p:sldId id="344" r:id="rId13"/>
    <p:sldId id="345" r:id="rId14"/>
    <p:sldId id="346" r:id="rId15"/>
    <p:sldId id="376" r:id="rId16"/>
    <p:sldId id="348" r:id="rId17"/>
    <p:sldId id="349" r:id="rId18"/>
    <p:sldId id="350" r:id="rId19"/>
    <p:sldId id="352" r:id="rId20"/>
    <p:sldId id="379" r:id="rId21"/>
    <p:sldId id="380" r:id="rId22"/>
    <p:sldId id="353" r:id="rId23"/>
    <p:sldId id="324" r:id="rId24"/>
    <p:sldId id="386" r:id="rId25"/>
    <p:sldId id="387" r:id="rId26"/>
    <p:sldId id="326" r:id="rId27"/>
    <p:sldId id="382" r:id="rId28"/>
    <p:sldId id="381" r:id="rId29"/>
    <p:sldId id="357" r:id="rId30"/>
    <p:sldId id="383" r:id="rId31"/>
    <p:sldId id="384" r:id="rId32"/>
    <p:sldId id="385" r:id="rId33"/>
    <p:sldId id="334" r:id="rId34"/>
    <p:sldId id="370" r:id="rId35"/>
    <p:sldId id="371" r:id="rId36"/>
    <p:sldId id="359" r:id="rId37"/>
    <p:sldId id="360" r:id="rId38"/>
    <p:sldId id="377" r:id="rId39"/>
    <p:sldId id="388" r:id="rId40"/>
    <p:sldId id="366" r:id="rId41"/>
    <p:sldId id="364" r:id="rId42"/>
  </p:sldIdLst>
  <p:sldSz cx="12192000" cy="6858000"/>
  <p:notesSz cx="6797675" cy="9926638"/>
  <p:embeddedFontLst>
    <p:embeddedFont>
      <p:font typeface="Arial Black" panose="020B0A04020102020204" pitchFamily="34" charset="0"/>
      <p:bold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Franklin Gothic Book" panose="020B060402020202020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1pPr>
    <a:lvl2pPr marL="414468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2pPr>
    <a:lvl3pPr marL="828933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3pPr>
    <a:lvl4pPr marL="1243400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4pPr>
    <a:lvl5pPr marL="1657864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5pPr>
    <a:lvl6pPr marL="2072331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6pPr>
    <a:lvl7pPr marL="2486794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7pPr>
    <a:lvl8pPr marL="2901262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8pPr>
    <a:lvl9pPr marL="3315726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5A3"/>
    <a:srgbClr val="C00000"/>
    <a:srgbClr val="FF5050"/>
    <a:srgbClr val="8F52A6"/>
    <a:srgbClr val="ADECC8"/>
    <a:srgbClr val="B0D7F1"/>
    <a:srgbClr val="E5E7E9"/>
    <a:srgbClr val="5DADE2"/>
    <a:srgbClr val="00CC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12" autoAdjust="0"/>
    <p:restoredTop sz="94476" autoAdjust="0"/>
  </p:normalViewPr>
  <p:slideViewPr>
    <p:cSldViewPr>
      <p:cViewPr varScale="1">
        <p:scale>
          <a:sx n="110" d="100"/>
          <a:sy n="110" d="100"/>
        </p:scale>
        <p:origin x="108" y="222"/>
      </p:cViewPr>
      <p:guideLst>
        <p:guide orient="horz" pos="2160"/>
        <p:guide pos="384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50800"/>
          </c:spPr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50800">
                <a:noFill/>
              </a:ln>
            </c:spPr>
            <c:extLst>
              <c:ext xmlns:c16="http://schemas.microsoft.com/office/drawing/2014/chart" uri="{C3380CC4-5D6E-409C-BE32-E72D297353CC}">
                <c16:uniqueId val="{00000000-F171-43DE-8E1F-0A027D20C76C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50800">
                <a:noFill/>
              </a:ln>
            </c:spPr>
            <c:extLst>
              <c:ext xmlns:c16="http://schemas.microsoft.com/office/drawing/2014/chart" uri="{C3380CC4-5D6E-409C-BE32-E72D297353CC}">
                <c16:uniqueId val="{00000001-F171-43DE-8E1F-0A027D20C76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A1-4654-8BD3-A8CFD86806A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A1-4654-8BD3-A8CFD86806AB}"/>
                </c:ext>
              </c:extLst>
            </c:dLbl>
            <c:dLbl>
              <c:idx val="2"/>
              <c:layout>
                <c:manualLayout>
                  <c:x val="-0.22362260529398076"/>
                  <c:y val="-8.2237615839439365E-2"/>
                </c:manualLayout>
              </c:layout>
              <c:tx>
                <c:rich>
                  <a:bodyPr/>
                  <a:lstStyle/>
                  <a:p>
                    <a:r>
                      <a:rPr lang="ru-RU" sz="23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43.3 % в 2020 г.</a:t>
                    </a:r>
                    <a:endParaRPr lang="ru-RU" sz="23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171-43DE-8E1F-0A027D20C76C}"/>
                </c:ext>
              </c:extLst>
            </c:dLbl>
            <c:dLbl>
              <c:idx val="3"/>
              <c:layout>
                <c:manualLayout>
                  <c:x val="0.18527528661464873"/>
                  <c:y val="0.11402622123968913"/>
                </c:manualLayout>
              </c:layout>
              <c:tx>
                <c:rich>
                  <a:bodyPr/>
                  <a:lstStyle/>
                  <a:p>
                    <a:r>
                      <a:rPr lang="ru-RU" sz="23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30 </a:t>
                    </a:r>
                    <a:r>
                      <a:rPr lang="ru-RU" sz="23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% в 2019  г.</a:t>
                    </a:r>
                    <a:endParaRPr lang="ru-RU" sz="23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71-43DE-8E1F-0A027D20C7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2" formatCode="dd/mmm">
                  <c:v>2.1</c:v>
                </c:pt>
                <c:pt idx="3">
                  <c:v>1.1200000000000001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71-43DE-8E1F-0A027D20C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952" y="0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40E235AF-A570-4223-AB25-27E5F3B7786E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229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952" y="9429229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A958C182-F5D1-48BB-BFAA-A0A651D248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01910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52" y="0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fld id="{F68C9102-498B-426B-A14C-AA54A01F6FE5}" type="datetimeFigureOut">
              <a:rPr lang="ru-RU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828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312" y="4715384"/>
            <a:ext cx="5439051" cy="44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229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b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52" y="9429229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b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fld id="{9474DAB1-4AF5-4F70-ADED-DFBEB4A97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2573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14468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28933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43400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657864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072331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6pPr>
    <a:lvl7pPr marL="2486794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7pPr>
    <a:lvl8pPr marL="2901262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8pPr>
    <a:lvl9pPr marL="3315726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09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19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09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0D5689-0FD5-45E6-8CDF-CC1EAF0DBB77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B5EE2-772A-4D3B-BF6C-59CAE89BF5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D81143-B80B-4D6D-889B-CDBEEBD3800E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E35AE-583D-4276-994B-59C4683D3F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8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282DA-B8A0-4265-A859-5D2B5EF8B31C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A1C3F-F1B8-4388-8C28-3B9CB50724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57818-B2CE-476C-BFD6-D062B2B2745E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96FAD9-C64A-44B9-8F12-3D93D1075DE9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9C955-9F3C-40F3-B1DD-5751987C7D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B6AC95-7174-474A-855D-93CB9FBA68A7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582DC-46B6-4BAE-A3F4-A69A6277D9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3072C-B3E4-44C6-A5B4-500E78330B5C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B9C80-6AAC-48B2-B590-7FE6CFA46F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F5B847-BF53-4F40-B158-A4E7F1D1D032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CCE61-3B0B-4E28-B716-932A45627D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1153ED-2E7F-410C-98E6-3F6880CC8F23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509E-D6FA-44A1-8506-E79D0419C7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53B2F-992F-47F3-8C46-A61BD9D5D1ED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57A7F-4675-4606-B736-43B542AF81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4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04A169-2D80-4E2B-A32D-297B4C44BE48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6392-4C51-4CF6-9444-E891F3652F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9A8F01-C106-48FE-9233-30F3D4BF857B}" type="datetime1">
              <a:rPr lang="ru-RU" smtClean="0"/>
              <a:pPr>
                <a:defRPr/>
              </a:pPr>
              <a:t>28.01.2021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3EBB0F-362D-483A-836E-4007C20D10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7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91556" y="413733"/>
            <a:ext cx="848079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accent1">
                    <a:lumMod val="50000"/>
                  </a:schemeClr>
                </a:solidFill>
                <a:effectLst>
                  <a:outerShdw blurRad="50800" dist="25400" dir="600000" algn="ctr" rotWithShape="0">
                    <a:schemeClr val="tx1">
                      <a:lumMod val="50000"/>
                      <a:lumOff val="50000"/>
                      <a:alpha val="83000"/>
                    </a:schemeClr>
                  </a:outerShdw>
                </a:effectLs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ru-RU" b="1" dirty="0" smtClean="0"/>
              <a:t>НОВОСИБИРСКАЯ ОБЛАСТЬ, ТАТАРСКИЙ РАЙОН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4110" y="5877272"/>
            <a:ext cx="10257890" cy="425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836712"/>
            <a:ext cx="10515600" cy="33034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</a:rPr>
              <a:t>О развитии физической культуры и спорта </a:t>
            </a:r>
            <a:br>
              <a:rPr lang="ru-RU" sz="4800" dirty="0" smtClean="0">
                <a:latin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</a:rPr>
              <a:t>в Татарском районе Новосибирской области</a:t>
            </a:r>
            <a:br>
              <a:rPr lang="ru-RU" sz="4800" dirty="0" smtClean="0">
                <a:latin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</a:rPr>
              <a:t>в 2020 году и  </a:t>
            </a:r>
            <a:r>
              <a:rPr lang="ru-RU" sz="4800" dirty="0">
                <a:latin typeface="Times New Roman" panose="02020603050405020304" pitchFamily="18" charset="0"/>
              </a:rPr>
              <a:t>п</a:t>
            </a:r>
            <a:r>
              <a:rPr lang="ru-RU" sz="4800" dirty="0" smtClean="0">
                <a:latin typeface="Times New Roman" panose="02020603050405020304" pitchFamily="18" charset="0"/>
              </a:rPr>
              <a:t>ерспективы в 2021 году</a:t>
            </a:r>
            <a:endParaRPr lang="ru-RU" sz="4800" dirty="0">
              <a:latin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83832" y="5373216"/>
            <a:ext cx="7418357" cy="1224136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Глава Татарского района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Юрий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Маркленович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Вязов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6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35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Проект «Герои с нашего двора»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9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" name="Содержимое 9" descr="C:\Users\Asus\Desktop\0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8" y="1500174"/>
            <a:ext cx="436710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sus\Desktop\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80" y="1500174"/>
            <a:ext cx="421484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0" descr="C:\Users\Asus\Desktop\11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0050" y="3857628"/>
            <a:ext cx="40019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3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911" y="1013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Проект «Герои с нашего двора»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9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6" name="Picture 2" descr="C:\Users\Asus\Desktop\07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021" y="1979238"/>
            <a:ext cx="3929090" cy="4114058"/>
          </a:xfrm>
          <a:prstGeom prst="rect">
            <a:avLst/>
          </a:prstGeom>
          <a:noFill/>
        </p:spPr>
      </p:pic>
      <p:pic>
        <p:nvPicPr>
          <p:cNvPr id="13" name="Рисунок 12" descr="C:\Users\Asus\Desktop\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885" y="2047486"/>
            <a:ext cx="397355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sus\Desktop\05.jpg"/>
          <p:cNvPicPr/>
          <p:nvPr/>
        </p:nvPicPr>
        <p:blipFill rotWithShape="1">
          <a:blip r:embed="rId5" cstate="print"/>
          <a:srcRect t="5635" r="3384" b="5700"/>
          <a:stretch/>
        </p:blipFill>
        <p:spPr bwMode="auto">
          <a:xfrm>
            <a:off x="4153111" y="4202532"/>
            <a:ext cx="4003200" cy="225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\\10.24.0.70\obmen\Пономаренко С. А\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4820" r="3496" b="5599"/>
          <a:stretch/>
        </p:blipFill>
        <p:spPr bwMode="auto">
          <a:xfrm>
            <a:off x="4681689" y="1325737"/>
            <a:ext cx="2933839" cy="282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04" y="872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Спортивная летопись Татарского района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4098" name="Picture 2" descr="\\10.24.0.70\obmen\Чехович В.Э\фото для презентации 1\IMG-20200817-WA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r="1731"/>
          <a:stretch/>
        </p:blipFill>
        <p:spPr bwMode="auto">
          <a:xfrm>
            <a:off x="263352" y="1412776"/>
            <a:ext cx="5593482" cy="27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0.24.0.70\obmen\Чехович В.Э\фото для презентации 1\IMG-20200817-WA0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r="4615"/>
          <a:stretch/>
        </p:blipFill>
        <p:spPr bwMode="auto">
          <a:xfrm>
            <a:off x="6456040" y="1412777"/>
            <a:ext cx="5525243" cy="282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0.24.0.70\obmen\Чехович В.Э\фото для презентации 1\IMG-20200817-WA00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3" b="24199"/>
          <a:stretch/>
        </p:blipFill>
        <p:spPr bwMode="auto">
          <a:xfrm>
            <a:off x="2855640" y="4354916"/>
            <a:ext cx="6552728" cy="227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_tatarskкопиров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4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12" y="231708"/>
            <a:ext cx="11089232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Открытый мастер-класс </a:t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по скандинавской ходьбе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5122" name="Picture 2" descr="C:\Users\17 СО-Чехович\Desktop\12\На сайт\Северная ходьба\IMG_20200820_094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904846"/>
            <a:ext cx="2710670" cy="39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7 СО-Чехович\Desktop\12\На сайт\Северная ходьба\IMG-20200820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182124"/>
            <a:ext cx="4194720" cy="31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7 СО-Чехович\Desktop\12\На сайт\Северная ходьба\IMG_20200820_091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71" y="1904846"/>
            <a:ext cx="3223827" cy="39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_tatarskкопиров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3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101387"/>
            <a:ext cx="10874424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Общественный совет Татарского района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6146" name="Picture 2" descr="\\10.24.0.70\obmen\Чехович В.Э\фото для презентации 1\общественный со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465514"/>
            <a:ext cx="6645374" cy="498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0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 – норма жизни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16" y="2276872"/>
            <a:ext cx="5184576" cy="33277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итогам анкетирования Татарский район занял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место по привлечению населения к прохождению анкетирования по реализации регионального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7170" name="Picture 2" descr="C:\Users\17 СО-Чехович\Desktop\спорт- норма жизни\Спорт-норма жизни\НА ГЛАВНУЮ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4"/>
          <a:stretch/>
        </p:blipFill>
        <p:spPr bwMode="auto">
          <a:xfrm>
            <a:off x="6023993" y="2011840"/>
            <a:ext cx="4896544" cy="341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Выполнение нормативов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Всероссийского физкультурно-спортивного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комплекса «Готов к труду и обороне» (ГТО)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8194" name="Picture 2" descr="C:\Users\17 СО-Чехович\Desktop\12\На сайт\ГТО\IMG-20200910-WA0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5625" b="16875"/>
          <a:stretch/>
        </p:blipFill>
        <p:spPr bwMode="auto">
          <a:xfrm>
            <a:off x="1919536" y="1853212"/>
            <a:ext cx="740243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1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Выполнение нормативов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Всероссийского физкультурно-спортивного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комплекса «Готов к труду и обороне» (ГТО)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9218" name="Picture 2" descr="\\10.24.0.70\obmen\Пономаренко С. А\на отраслевое\фото на отраслевое\гто среди муниципальных служащих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/>
          <a:stretch/>
        </p:blipFill>
        <p:spPr bwMode="auto">
          <a:xfrm>
            <a:off x="1127448" y="1864030"/>
            <a:ext cx="4032448" cy="406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10.24.0.70\obmen\Пономаренко С. А\на отраслевое\фото на отраслевое\гто среди муниципальных служащи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900502"/>
            <a:ext cx="4647870" cy="406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_tatarskкопир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3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1013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Лыжня России – 2020 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10242" name="Picture 2" descr="C:\Users\17 СО-Чехович\Desktop\на отраслевое\фото на отраслевое\Лыжня России 2020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r="6115"/>
          <a:stretch/>
        </p:blipFill>
        <p:spPr bwMode="auto">
          <a:xfrm>
            <a:off x="767408" y="1561052"/>
            <a:ext cx="5184576" cy="40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7 СО-Чехович\Desktop\на отраслевое\фото на отраслевое\Лыжня России (2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4820" r="6277"/>
          <a:stretch/>
        </p:blipFill>
        <p:spPr bwMode="auto">
          <a:xfrm>
            <a:off x="6168008" y="1522513"/>
            <a:ext cx="5569841" cy="40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_tatarskкопир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20260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Открытый чемпионат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Татарского района по хоккею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«Кубок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генерала-лейтенанта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К.Ф.Телегина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2290" name="Picture 2" descr="C:\Users\17 СО-Чехович\Desktop\на отраслевое\фото на отраслевое\Чемпионат по хоккею Телеги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3668" r="5780" b="14891"/>
          <a:stretch/>
        </p:blipFill>
        <p:spPr bwMode="auto">
          <a:xfrm>
            <a:off x="2542676" y="1959276"/>
            <a:ext cx="7302574" cy="45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6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3432" y="365125"/>
            <a:ext cx="10370368" cy="1325563"/>
          </a:xfrm>
        </p:spPr>
        <p:txBody>
          <a:bodyPr>
            <a:noAutofit/>
          </a:bodyPr>
          <a:lstStyle/>
          <a:p>
            <a:pPr algn="ctr"/>
            <a:r>
              <a:rPr lang="ru-RU" sz="4200" dirty="0" smtClean="0">
                <a:latin typeface="Times New Roman" panose="02020603050405020304" pitchFamily="18" charset="0"/>
              </a:rPr>
              <a:t>МАУ «Комплекс спортивных сооружений»</a:t>
            </a:r>
            <a:br>
              <a:rPr lang="ru-RU" sz="4200" dirty="0" smtClean="0">
                <a:latin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</a:rPr>
              <a:t>СОК «Космос»</a:t>
            </a:r>
            <a:endParaRPr lang="ru-RU" sz="4200" dirty="0">
              <a:latin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CCE61-3B0B-4E28-B716-932A45627DF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1026" name="Picture 2" descr="\\10.24.0.70\obmen\Чехович В.Э\фото для презентации 1\DSCN31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23355" r="14435" b="17297"/>
          <a:stretch/>
        </p:blipFill>
        <p:spPr bwMode="auto">
          <a:xfrm>
            <a:off x="2428087" y="1844824"/>
            <a:ext cx="7704856" cy="43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8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32475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Открытый чемпионат Татарского района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среди ветеранов по хоккею «Кубок поколения»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15362" name="Picture 2" descr="C:\Users\17 СО-Чехович\Desktop\на отраслевое\фото на отраслевое\Чемпионат по хоккею Кубок поколен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15510" r="6657" b="6292"/>
          <a:stretch/>
        </p:blipFill>
        <p:spPr bwMode="auto">
          <a:xfrm>
            <a:off x="2063552" y="1700808"/>
            <a:ext cx="8094774" cy="48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4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Открытый чемпионат Татарского района </a:t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по волейболу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14338" name="Picture 2" descr="\\10.24.0.70\obmen\Чехович В.Э\фото для презентации 1\на главну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42" y="1772816"/>
            <a:ext cx="7128792" cy="47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2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Открытый чемпионат Татарского района </a:t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по лыжным гонкам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3314" name="Picture 2" descr="C:\Users\17 СО-Чехович\Desktop\на отраслевое\фото на отраслевое\чемпионат по лыжным гонкам 2020-2021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818708"/>
            <a:ext cx="633670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6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8608" y="4797152"/>
            <a:ext cx="10257890" cy="425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2026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Спартакиада пенсионеров</a:t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Татарского района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7 СО-Чехович\Desktop\на отраслевое\фото на отраслевое\спартакиада ветеранов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/>
          <a:stretch/>
        </p:blipFill>
        <p:spPr bwMode="auto">
          <a:xfrm>
            <a:off x="983432" y="1772816"/>
            <a:ext cx="492328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7 СО-Чехович\Desktop\на отраслевое\фото на отраслевое\спартакиада ветеранов 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/>
          <a:stretch/>
        </p:blipFill>
        <p:spPr bwMode="auto">
          <a:xfrm>
            <a:off x="6023991" y="1772816"/>
            <a:ext cx="520882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6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08" y="101387"/>
            <a:ext cx="10802416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Соревнования в рамках Декады инвалидов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11266" name="Picture 2" descr="C:\Users\17 СО-Чехович\Desktop\на отраслевое\фото на отраслевое\Декада инвалидов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 r="26019"/>
          <a:stretch/>
        </p:blipFill>
        <p:spPr bwMode="auto">
          <a:xfrm>
            <a:off x="1703512" y="1562437"/>
            <a:ext cx="3201194" cy="44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7 СО-Чехович\Desktop\на отраслевое\фото на отраслевое\Декада инвалидов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6115"/>
          <a:stretch/>
        </p:blipFill>
        <p:spPr bwMode="auto">
          <a:xfrm>
            <a:off x="5588577" y="1556792"/>
            <a:ext cx="5523972" cy="444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_tatarskкопир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8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Региональная акция «Шаги здоровья»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6146" name="Picture 2" descr="C:\Users\17-~1\AppData\Local\Temp\Rar$DRa8948.45391\шаги здоровья 3\IMG-20201002-WA0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34482" r="5632" b="15173"/>
          <a:stretch/>
        </p:blipFill>
        <p:spPr bwMode="auto">
          <a:xfrm>
            <a:off x="1043743" y="1821362"/>
            <a:ext cx="5184576" cy="326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7-~1\AppData\Local\Temp\Rar$DRa8948.4115\шаги здоровья 3\59 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66" y="1821364"/>
            <a:ext cx="4847840" cy="32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_tatarskкопир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8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109" y="33265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Зимняя спартакиада муниципальных образований Новосибирской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17410" name="Picture 2" descr="C:\Users\17 СО-Чехович\Desktop\на отраслевое\фото на отраслевое\21-01-2021_16-19-33\WhatsApp Image 2020-03-07 at 22.10.5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7073"/>
          <a:stretch/>
        </p:blipFill>
        <p:spPr bwMode="auto">
          <a:xfrm>
            <a:off x="1127448" y="1820044"/>
            <a:ext cx="4822491" cy="398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7 СО-Чехович\Desktop\на отраслевое\фото на отраслевое\21-01-2021_16-19-33\WhatsApp Image 2020-03-07 at 22.11.0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t="12162" r="17866"/>
          <a:stretch/>
        </p:blipFill>
        <p:spPr bwMode="auto">
          <a:xfrm>
            <a:off x="6168008" y="1849101"/>
            <a:ext cx="5112568" cy="398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_tatarskкопир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8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760" y="620688"/>
            <a:ext cx="11091664" cy="11815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Зональные соревнования в зачет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спартакиады пенсионеров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Новосибирской области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6872"/>
            <a:ext cx="10515600" cy="390009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5122" name="Picture 2" descr="\\10.24.0.70\obmen\Чехович В.Э\Годовые результаты спорт мероприятий\Добавленные фото\IX спартакиада пенсионеров НС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r="5175"/>
          <a:stretch/>
        </p:blipFill>
        <p:spPr bwMode="auto">
          <a:xfrm>
            <a:off x="2423592" y="2204864"/>
            <a:ext cx="741682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4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Кубок России по зимнему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полиатлону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2050" name="Picture 2" descr="C:\Users\17 СО-Чехович\Desktop\на отраслевое\фото на отраслевое\IMG-20200225-WA0001 -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6" b="8706"/>
          <a:stretch/>
        </p:blipFill>
        <p:spPr bwMode="auto">
          <a:xfrm>
            <a:off x="945619" y="1565593"/>
            <a:ext cx="4997214" cy="467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0.24.0.70\obmen\Чехович В.Э\Годовые результаты спорт мероприятий\Добавленные фото\Кубок России по зимнему полиатлону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r="20983" b="11442"/>
          <a:stretch/>
        </p:blipFill>
        <p:spPr bwMode="auto">
          <a:xfrm>
            <a:off x="6115135" y="1554488"/>
            <a:ext cx="4896544" cy="46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_tatarskкопир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7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Соревнования на призы клуба </a:t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«Золотая шайба» имени А.В. Тарасова </a:t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среди юношей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5" name="Picture 2" descr="\\10.24.0.70\obmen\Чехович В.Э\Годовые результаты спорт мероприятий\Первеснтво НСО по хоккею 2004-20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20656" r="13099" b="11098"/>
          <a:stretch/>
        </p:blipFill>
        <p:spPr bwMode="auto">
          <a:xfrm>
            <a:off x="2279576" y="1988840"/>
            <a:ext cx="7704856" cy="458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2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anose="02020603050405020304" pitchFamily="18" charset="0"/>
              </a:rPr>
              <a:t>МАУ «Комплекс спортивных сооружений»</a:t>
            </a:r>
            <a:br>
              <a:rPr lang="ru-RU" sz="4200" dirty="0" smtClean="0">
                <a:latin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</a:rPr>
              <a:t>ЛДС «Юность»</a:t>
            </a:r>
            <a:endParaRPr lang="ru-RU" sz="4200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3074" name="Picture 2" descr="\\10.24.0.70\obmen\Чехович В.Э\фото для презентации 1\юнос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66" y="1790890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41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Областные соревнования по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орт-треку «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ёд надежды нашей»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\\10.24.0.70\obmen\Пономаренко С. А\3 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988840"/>
            <a:ext cx="6796212" cy="45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Всероссийский турнир по самбо 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7 СО-Чехович\Desktop\Годовые результаты спорт мероприятий\Добавленные фото\Всероссийский турнир по самбо посвященный памяти героя ССС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t="7124" r="18376"/>
          <a:stretch/>
        </p:blipFill>
        <p:spPr bwMode="auto">
          <a:xfrm>
            <a:off x="3647728" y="1484783"/>
            <a:ext cx="4752528" cy="477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6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365125"/>
            <a:ext cx="10586392" cy="1325563"/>
          </a:xfrm>
        </p:spPr>
        <p:txBody>
          <a:bodyPr>
            <a:no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Первенство Сибирского Федерального округа по дзюдо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7 СО-Чехович\Desktop\Годовые результаты спорт мероприятий\Первенство сибирского федерального округа по дзюдо 7 по 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3" t="28828" r="31735"/>
          <a:stretch/>
        </p:blipFill>
        <p:spPr bwMode="auto">
          <a:xfrm>
            <a:off x="1919536" y="1792135"/>
            <a:ext cx="3960439" cy="436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7 СО-Чехович\Desktop\Годовые результаты спорт мероприятий\2Первенство сибирского федерального округа по дзюдо 7 по 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1" t="36871" r="25393"/>
          <a:stretch/>
        </p:blipFill>
        <p:spPr bwMode="auto">
          <a:xfrm>
            <a:off x="6096000" y="1792136"/>
            <a:ext cx="4104456" cy="43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787" y="184485"/>
            <a:ext cx="1025846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Чемпионат и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Первенство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Новосибирской области по самбо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8194" name="Picture 2" descr="\\10.24.0.70\obmen\Чехович В.Э\Годовые результаты спорт мероприятий\Добавленные фото\первенство области по самбо 14 по 15 феврал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17493" r="6927" b="8545"/>
          <a:stretch/>
        </p:blipFill>
        <p:spPr bwMode="auto">
          <a:xfrm>
            <a:off x="2289204" y="1772193"/>
            <a:ext cx="7551211" cy="444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6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Спортсмен года – 2020 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6" name="Picture 2" descr="C:\Users\Asus\Desktop\IMG-20201229-WA007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9376" y="1428736"/>
            <a:ext cx="4635490" cy="3857652"/>
          </a:xfrm>
          <a:prstGeom prst="rect">
            <a:avLst/>
          </a:prstGeom>
          <a:noFill/>
        </p:spPr>
      </p:pic>
      <p:pic>
        <p:nvPicPr>
          <p:cNvPr id="1027" name="Picture 3" descr="C:\Users\Asus\Desktop\IMG-20201229-WA00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2104" y="1428736"/>
            <a:ext cx="4608512" cy="4000528"/>
          </a:xfrm>
          <a:prstGeom prst="rect">
            <a:avLst/>
          </a:prstGeom>
          <a:noFill/>
        </p:spPr>
      </p:pic>
      <p:pic>
        <p:nvPicPr>
          <p:cNvPr id="1028" name="Picture 4" descr="C:\Users\Asus\Desktop\IMG-20201229-WA00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9153" y="2780928"/>
            <a:ext cx="4195810" cy="328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51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Спортсмен года – 2020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2050" name="Picture 2" descr="C:\Users\17 СО-Чехович\Desktop\на отраслевое\Спортсмен года - 2020\IMG_20201229_174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r="10684"/>
          <a:stretch/>
        </p:blipFill>
        <p:spPr bwMode="auto">
          <a:xfrm>
            <a:off x="407368" y="1412776"/>
            <a:ext cx="374441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7 СО-Чехович\Desktop\на отраслевое\Спортсмен года - 2020\IMG_20201229_172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7405" r="28090" b="8026"/>
          <a:stretch/>
        </p:blipFill>
        <p:spPr bwMode="auto">
          <a:xfrm>
            <a:off x="8184232" y="1340768"/>
            <a:ext cx="3711723" cy="44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7 СО-Чехович\Desktop\на отраслевое\Спортсмен года - 2020\IMG_20201229_180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11651" r="8386" b="11304"/>
          <a:stretch/>
        </p:blipFill>
        <p:spPr bwMode="auto">
          <a:xfrm>
            <a:off x="3935760" y="2642406"/>
            <a:ext cx="4536504" cy="35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_tatarskкопиров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8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2317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Спортсмен года – 2020 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18434" name="Picture 2" descr="C:\Users\17 СО-Чехович\Desktop\на отраслевое\фото на отраслевое\21-01-2021_16-19-33\на главную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6282" r="7501" b="7016"/>
          <a:stretch/>
        </p:blipFill>
        <p:spPr bwMode="auto">
          <a:xfrm>
            <a:off x="3099792" y="1484784"/>
            <a:ext cx="62484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1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занимающихся физической культурой и спортом в Татарском районе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543185"/>
              </p:ext>
            </p:extLst>
          </p:nvPr>
        </p:nvGraphicFramePr>
        <p:xfrm>
          <a:off x="1023902" y="1714488"/>
          <a:ext cx="10398980" cy="494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3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231708"/>
            <a:ext cx="1029836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Стартапы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2050" name="Picture 2" descr="C:\Users\17 СО-Чехович\Desktop\12\стартапы\871cdb88ce6710b8131a7fa450e9cd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730125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7 СО-Чехович\Desktop\12\стартапы\IMG_20201124_153229_4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9" r="20456" b="22260"/>
          <a:stretch/>
        </p:blipFill>
        <p:spPr bwMode="auto">
          <a:xfrm>
            <a:off x="8195056" y="2496760"/>
            <a:ext cx="3697372" cy="30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0.24.0.70\obmen\Пономаренко С. А\на отраслевое\фото на отраслевое\21-01-2021_16-19-33\IMG-20201113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496760"/>
            <a:ext cx="4320480" cy="27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_tatarskкопиров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4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55440" y="3212976"/>
            <a:ext cx="2520280" cy="172819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Проблемные вопросы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00056" y="2132856"/>
            <a:ext cx="4104456" cy="93610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Строительство </a:t>
            </a:r>
            <a:r>
              <a:rPr lang="ru-RU" dirty="0" smtClean="0"/>
              <a:t>бассейна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00056" y="3283226"/>
            <a:ext cx="4104456" cy="93610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Реконструкция стадиона «Локомотив»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97369" y="4497227"/>
            <a:ext cx="4104456" cy="93610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Строительство нового многофункционального спортивного комплекса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80426" y="5646315"/>
            <a:ext cx="4104456" cy="93610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Помощь в организации стажировки по видам спорта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stCxn id="6" idx="6"/>
            <a:endCxn id="7" idx="1"/>
          </p:cNvCxnSpPr>
          <p:nvPr/>
        </p:nvCxnSpPr>
        <p:spPr>
          <a:xfrm flipV="1">
            <a:off x="3575720" y="2600908"/>
            <a:ext cx="3024336" cy="14761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6" idx="6"/>
            <a:endCxn id="8" idx="1"/>
          </p:cNvCxnSpPr>
          <p:nvPr/>
        </p:nvCxnSpPr>
        <p:spPr>
          <a:xfrm flipV="1">
            <a:off x="3575720" y="3751278"/>
            <a:ext cx="3024336" cy="3257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6"/>
            <a:endCxn id="9" idx="1"/>
          </p:cNvCxnSpPr>
          <p:nvPr/>
        </p:nvCxnSpPr>
        <p:spPr>
          <a:xfrm>
            <a:off x="3575720" y="4077072"/>
            <a:ext cx="3021649" cy="8882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6"/>
            <a:endCxn id="10" idx="1"/>
          </p:cNvCxnSpPr>
          <p:nvPr/>
        </p:nvCxnSpPr>
        <p:spPr>
          <a:xfrm>
            <a:off x="3575720" y="4077072"/>
            <a:ext cx="3004706" cy="20372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1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anose="02020603050405020304" pitchFamily="18" charset="0"/>
              </a:rPr>
              <a:t>МАУ </a:t>
            </a:r>
            <a:r>
              <a:rPr lang="ru-RU" sz="4200" dirty="0">
                <a:latin typeface="Times New Roman" panose="02020603050405020304" pitchFamily="18" charset="0"/>
              </a:rPr>
              <a:t>«Комплекс спортивных сооружений»</a:t>
            </a:r>
            <a:br>
              <a:rPr lang="ru-RU" sz="4200" dirty="0">
                <a:latin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</a:rPr>
              <a:t>Стадион «Локомотив»</a:t>
            </a:r>
            <a:endParaRPr lang="ru-RU" sz="4200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46809"/>
            <a:ext cx="10515600" cy="4351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026" name="Picture 2" descr="C:\Users\17 СО-Чехович\Desktop\на отраслевое\фото на отраслевое\Стадион локомоти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8" b="18599"/>
          <a:stretch/>
        </p:blipFill>
        <p:spPr bwMode="auto">
          <a:xfrm>
            <a:off x="839416" y="1853213"/>
            <a:ext cx="10378815" cy="424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5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617807" y="436718"/>
            <a:ext cx="6034792" cy="60347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509E-D6FA-44A1-8506-E79D0419C7D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06821" y="2420889"/>
            <a:ext cx="2728408" cy="1728191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Перспективы на 2021 год</a:t>
            </a:r>
            <a:endParaRPr lang="ru-RU" sz="2000" b="1" dirty="0"/>
          </a:p>
        </p:txBody>
      </p:sp>
      <p:sp>
        <p:nvSpPr>
          <p:cNvPr id="13" name="Овал 12"/>
          <p:cNvSpPr/>
          <p:nvPr/>
        </p:nvSpPr>
        <p:spPr>
          <a:xfrm>
            <a:off x="5306821" y="98459"/>
            <a:ext cx="2754438" cy="184646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ВФСК «ГТО» среди семей, дошкольников, людей с ОВЗ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419295" y="2420888"/>
            <a:ext cx="2754438" cy="18722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НКО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«Космос»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257984" y="4941167"/>
            <a:ext cx="2754438" cy="17721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Благоустройство детских площадок в районе и городе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02154" y="2420888"/>
            <a:ext cx="2754438" cy="18722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Всероссийского проекта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«Самбо в школу»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1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1424" y="24928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9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anose="02020603050405020304" pitchFamily="18" charset="0"/>
              </a:rPr>
              <a:t>МАУ «Комплекс спортивных сооружений»</a:t>
            </a:r>
            <a:br>
              <a:rPr lang="ru-RU" sz="4200" dirty="0" smtClean="0">
                <a:latin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</a:rPr>
              <a:t>Лыжная база «Берёзовая роща»</a:t>
            </a:r>
            <a:endParaRPr lang="ru-RU" sz="4200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2050" name="Picture 2" descr="\\10.24.0.70\obmen\Чехович В.Э\фото для презентации 1\DSCN32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7065" b="15316"/>
          <a:stretch/>
        </p:blipFill>
        <p:spPr bwMode="auto">
          <a:xfrm>
            <a:off x="2665011" y="1844824"/>
            <a:ext cx="6826469" cy="44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570" y="2026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anose="02020603050405020304" pitchFamily="18" charset="0"/>
              </a:rPr>
              <a:t>Виды спорта в Татарском районе</a:t>
            </a:r>
            <a:endParaRPr lang="ru-RU" sz="4200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5122" name="Picture 2" descr="C:\Users\17 СО-Чехович\Desktop\12\На сайт\Баскетбол\на главную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746" r="21634" b="5735"/>
          <a:stretch/>
        </p:blipFill>
        <p:spPr bwMode="auto">
          <a:xfrm>
            <a:off x="695399" y="1844824"/>
            <a:ext cx="2851723" cy="377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7 СО-Чехович\Desktop\12\На сайт\Золотая шайба\IMG-20201123-WA0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8" r="12780" b="15489"/>
          <a:stretch/>
        </p:blipFill>
        <p:spPr bwMode="auto">
          <a:xfrm>
            <a:off x="3647728" y="2613742"/>
            <a:ext cx="45365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0.24.0.70\obmen\Пономаренко С. А\на отраслевое\фото на отраслевое\21-01-2021_16-19-33\20201101_115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23879" r="9816" b="5222"/>
          <a:stretch/>
        </p:blipFill>
        <p:spPr bwMode="auto">
          <a:xfrm>
            <a:off x="8296318" y="1844824"/>
            <a:ext cx="3048852" cy="377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_tatarskкопиров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32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2010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latin typeface="Times New Roman" panose="02020603050405020304" pitchFamily="18" charset="0"/>
              </a:rPr>
              <a:t>Виды спорта в Татарском районе</a:t>
            </a:r>
            <a:endParaRPr lang="ru-RU" sz="4200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026" name="Picture 2" descr="C:\Users\17 СО-Чехович\Desktop\12\На сайт\фото день района\20200815_1511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7875" r="6824" b="11741"/>
          <a:stretch/>
        </p:blipFill>
        <p:spPr bwMode="auto">
          <a:xfrm>
            <a:off x="3863751" y="2564904"/>
            <a:ext cx="3938189" cy="30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7 СО-Чехович\Desktop\12\На сайт\Самбо\на главную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9" t="22137" r="22340" b="14891"/>
          <a:stretch/>
        </p:blipFill>
        <p:spPr bwMode="auto">
          <a:xfrm>
            <a:off x="263352" y="1842162"/>
            <a:ext cx="3508902" cy="43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7 СО-Чехович\Desktop\12\На сайт\Мини-волейбол\IMG_05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r="17480"/>
          <a:stretch/>
        </p:blipFill>
        <p:spPr bwMode="auto">
          <a:xfrm>
            <a:off x="7968208" y="1842162"/>
            <a:ext cx="3806180" cy="43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_tatarskкопиров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0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8608" y="4797152"/>
            <a:ext cx="10257890" cy="425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365125"/>
            <a:ext cx="98972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</a:rPr>
              <a:t>Зал для </a:t>
            </a:r>
            <a:r>
              <a:rPr lang="ru-RU" dirty="0">
                <a:latin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</a:rPr>
              <a:t>анятий самбо в </a:t>
            </a:r>
            <a:br>
              <a:rPr lang="ru-RU" dirty="0" smtClean="0">
                <a:latin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</a:rPr>
              <a:t>МБОУ Первомайской СОШ имени Героя Советского Союза </a:t>
            </a:r>
            <a:r>
              <a:rPr lang="ru-RU" dirty="0" err="1" smtClean="0">
                <a:latin typeface="Times New Roman" panose="02020603050405020304" pitchFamily="18" charset="0"/>
              </a:rPr>
              <a:t>А.С.Ерёмина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7 СО-Чехович\Desktop\на отраслевое\фото на отраслевое\Самбо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"/>
          <a:stretch/>
        </p:blipFill>
        <p:spPr bwMode="auto">
          <a:xfrm>
            <a:off x="2495600" y="1916832"/>
            <a:ext cx="705301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207" y="184193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«Герои с нашего двора»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074" name="Picture 2" descr="\\10.24.0.70\obmen\Чехович В.Э\фото для презентации 1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5" y="1412776"/>
            <a:ext cx="518385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0.24.0.70\obmen\Чехович В.Э\фото для презентации 1\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412776"/>
            <a:ext cx="5071109" cy="25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0.24.0.70\obmen\Чехович В.Э\фото для презентации 1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5" y="4040589"/>
            <a:ext cx="5183856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0.24.0.70\obmen\Чехович В.Э\фото для презентации 1\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7" y="4040589"/>
            <a:ext cx="5071110" cy="25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_tatarskкопировани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3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12562</TotalTime>
  <Words>323</Words>
  <Application>Microsoft Office PowerPoint</Application>
  <PresentationFormat>Широкоэкранный</PresentationFormat>
  <Paragraphs>98</Paragraphs>
  <Slides>41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 Black</vt:lpstr>
      <vt:lpstr>Arial</vt:lpstr>
      <vt:lpstr>Times New Roman</vt:lpstr>
      <vt:lpstr>Calibri Light</vt:lpstr>
      <vt:lpstr>Franklin Gothic Book</vt:lpstr>
      <vt:lpstr>Calibri</vt:lpstr>
      <vt:lpstr>Tahoma</vt:lpstr>
      <vt:lpstr>Office Theme</vt:lpstr>
      <vt:lpstr>О развитии физической культуры и спорта  в Татарском районе Новосибирской области в 2020 году и  перспективы в 2021 году</vt:lpstr>
      <vt:lpstr>МАУ «Комплекс спортивных сооружений» СОК «Космос»</vt:lpstr>
      <vt:lpstr>МАУ «Комплекс спортивных сооружений» ЛДС «Юность»</vt:lpstr>
      <vt:lpstr>МАУ «Комплекс спортивных сооружений» Стадион «Локомотив»</vt:lpstr>
      <vt:lpstr>МАУ «Комплекс спортивных сооружений» Лыжная база «Берёзовая роща»</vt:lpstr>
      <vt:lpstr>Виды спорта в Татарском районе</vt:lpstr>
      <vt:lpstr>Виды спорта в Татарском районе</vt:lpstr>
      <vt:lpstr>Зал для занятий самбо в  МБОУ Первомайской СОШ имени Героя Советского Союза А.С.Ерёмина</vt:lpstr>
      <vt:lpstr>Проект «Герои с нашего двора»</vt:lpstr>
      <vt:lpstr>Проект «Герои с нашего двора»</vt:lpstr>
      <vt:lpstr>Проект «Герои с нашего двора»</vt:lpstr>
      <vt:lpstr>Спортивная летопись Татарского района</vt:lpstr>
      <vt:lpstr>Открытый мастер-класс  по скандинавской ходьбе</vt:lpstr>
      <vt:lpstr>Общественный совет Татарского района</vt:lpstr>
      <vt:lpstr>Спорт – норма жизни</vt:lpstr>
      <vt:lpstr>Выполнение нормативов  Всероссийского физкультурно-спортивного  комплекса «Готов к труду и обороне» (ГТО)</vt:lpstr>
      <vt:lpstr>Выполнение нормативов  Всероссийского физкультурно-спортивного  комплекса «Готов к труду и обороне» (ГТО)</vt:lpstr>
      <vt:lpstr>Лыжня России – 2020 </vt:lpstr>
      <vt:lpstr>Открытый чемпионат  Татарского района по хоккею  «Кубок генерала-лейтенанта К.Ф.Телегина»</vt:lpstr>
      <vt:lpstr>Открытый чемпионат Татарского района  среди ветеранов по хоккею «Кубок поколения»</vt:lpstr>
      <vt:lpstr>Открытый чемпионат Татарского района  по волейболу</vt:lpstr>
      <vt:lpstr>Открытый чемпионат Татарского района  по лыжным гонкам</vt:lpstr>
      <vt:lpstr>Спартакиада пенсионеров  Татарского района</vt:lpstr>
      <vt:lpstr>Соревнования в рамках Декады инвалидов</vt:lpstr>
      <vt:lpstr>Региональная акция «Шаги здоровья»</vt:lpstr>
      <vt:lpstr>Зимняя спартакиада муниципальных образований Новосибирской области</vt:lpstr>
      <vt:lpstr>Зональные соревнования в зачет  IX спартакиады пенсионеров  Новосибирской области  </vt:lpstr>
      <vt:lpstr>Кубок России по зимнему полиатлону  </vt:lpstr>
      <vt:lpstr>Соревнования на призы клуба  «Золотая шайба» имени А.В. Тарасова  среди юношей</vt:lpstr>
      <vt:lpstr>Областные соревнования по шорт-треку «Лёд надежды нашей»</vt:lpstr>
      <vt:lpstr>Всероссийский турнир по самбо </vt:lpstr>
      <vt:lpstr>Первенство Сибирского Федерального округа по дзюдо</vt:lpstr>
      <vt:lpstr>Чемпионат и Первенство  Новосибирской области по самбо</vt:lpstr>
      <vt:lpstr>Спортсмен года – 2020 </vt:lpstr>
      <vt:lpstr>Спортсмен года – 2020</vt:lpstr>
      <vt:lpstr>Спортсмен года – 2020 </vt:lpstr>
      <vt:lpstr>% занимающихся физической культурой и спортом в Татарском районе</vt:lpstr>
      <vt:lpstr>Стартапы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Осокин Александр Валерьевич</dc:creator>
  <cp:lastModifiedBy>17 СО-Чехович</cp:lastModifiedBy>
  <cp:revision>1037</cp:revision>
  <cp:lastPrinted>2016-10-20T05:26:10Z</cp:lastPrinted>
  <dcterms:created xsi:type="dcterms:W3CDTF">2010-07-08T09:32:50Z</dcterms:created>
  <dcterms:modified xsi:type="dcterms:W3CDTF">2021-01-28T11:19:46Z</dcterms:modified>
</cp:coreProperties>
</file>