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693400" cy="756285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9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B402459D-5430-4EFC-B936-E4B04E2E59F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50900"/>
            <a:ext cx="324008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4" y="3271845"/>
            <a:ext cx="7940131" cy="2676834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1642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3" y="6456650"/>
            <a:ext cx="4300168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38F261D8-6932-435C-9D5A-131D7572E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9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261D8-6932-435C-9D5A-131D7572EB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6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1">
                <a:solidFill>
                  <a:schemeClr val="bg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1">
                <a:solidFill>
                  <a:schemeClr val="bg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7559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50173"/>
            <a:ext cx="3224596" cy="160982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039077"/>
            <a:ext cx="1322644" cy="325221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950173"/>
            <a:ext cx="1136714" cy="134111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553780" cy="14848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72211"/>
            <a:ext cx="2416874" cy="24963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872211"/>
            <a:ext cx="1828609" cy="61264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71037" y="0"/>
            <a:ext cx="3120962" cy="135988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81596" y="0"/>
            <a:ext cx="6528808" cy="145742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81596" y="0"/>
            <a:ext cx="1472184" cy="77772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71037" y="0"/>
            <a:ext cx="1039366" cy="100022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78429" y="2777208"/>
            <a:ext cx="2770631" cy="459942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60541" y="6477475"/>
            <a:ext cx="231458" cy="108252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46141" y="2829027"/>
            <a:ext cx="1145858" cy="244753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479342" y="5794725"/>
            <a:ext cx="1740405" cy="1765274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023588" y="724553"/>
            <a:ext cx="539115" cy="147320"/>
          </a:xfrm>
          <a:custGeom>
            <a:avLst/>
            <a:gdLst/>
            <a:ahLst/>
            <a:cxnLst/>
            <a:rect l="l" t="t" r="r" b="b"/>
            <a:pathLst>
              <a:path w="539115" h="147319">
                <a:moveTo>
                  <a:pt x="70167" y="0"/>
                </a:moveTo>
                <a:lnTo>
                  <a:pt x="46299" y="0"/>
                </a:lnTo>
                <a:lnTo>
                  <a:pt x="46619" y="5248"/>
                </a:lnTo>
                <a:lnTo>
                  <a:pt x="46774" y="10184"/>
                </a:lnTo>
                <a:lnTo>
                  <a:pt x="46774" y="15274"/>
                </a:lnTo>
                <a:lnTo>
                  <a:pt x="27988" y="19496"/>
                </a:lnTo>
                <a:lnTo>
                  <a:pt x="13185" y="28146"/>
                </a:lnTo>
                <a:lnTo>
                  <a:pt x="3516" y="41252"/>
                </a:lnTo>
                <a:lnTo>
                  <a:pt x="0" y="59029"/>
                </a:lnTo>
                <a:lnTo>
                  <a:pt x="3476" y="76852"/>
                </a:lnTo>
                <a:lnTo>
                  <a:pt x="13185" y="90140"/>
                </a:lnTo>
                <a:lnTo>
                  <a:pt x="27988" y="98861"/>
                </a:lnTo>
                <a:lnTo>
                  <a:pt x="46774" y="103107"/>
                </a:lnTo>
                <a:lnTo>
                  <a:pt x="46760" y="109152"/>
                </a:lnTo>
                <a:lnTo>
                  <a:pt x="46619" y="114080"/>
                </a:lnTo>
                <a:lnTo>
                  <a:pt x="46299" y="119491"/>
                </a:lnTo>
                <a:lnTo>
                  <a:pt x="70167" y="119491"/>
                </a:lnTo>
                <a:lnTo>
                  <a:pt x="70008" y="114879"/>
                </a:lnTo>
                <a:lnTo>
                  <a:pt x="69688" y="109152"/>
                </a:lnTo>
                <a:lnTo>
                  <a:pt x="69688" y="103107"/>
                </a:lnTo>
                <a:lnTo>
                  <a:pt x="88552" y="98861"/>
                </a:lnTo>
                <a:lnTo>
                  <a:pt x="103521" y="90140"/>
                </a:lnTo>
                <a:lnTo>
                  <a:pt x="107960" y="84175"/>
                </a:lnTo>
                <a:lnTo>
                  <a:pt x="46774" y="84175"/>
                </a:lnTo>
                <a:lnTo>
                  <a:pt x="36917" y="81901"/>
                </a:lnTo>
                <a:lnTo>
                  <a:pt x="28878" y="76852"/>
                </a:lnTo>
                <a:lnTo>
                  <a:pt x="23464" y="69178"/>
                </a:lnTo>
                <a:lnTo>
                  <a:pt x="21480" y="59029"/>
                </a:lnTo>
                <a:lnTo>
                  <a:pt x="23419" y="48978"/>
                </a:lnTo>
                <a:lnTo>
                  <a:pt x="28758" y="41372"/>
                </a:lnTo>
                <a:lnTo>
                  <a:pt x="36782" y="36390"/>
                </a:lnTo>
                <a:lnTo>
                  <a:pt x="46774" y="34211"/>
                </a:lnTo>
                <a:lnTo>
                  <a:pt x="108071" y="34211"/>
                </a:lnTo>
                <a:lnTo>
                  <a:pt x="103521" y="28146"/>
                </a:lnTo>
                <a:lnTo>
                  <a:pt x="88552" y="19496"/>
                </a:lnTo>
                <a:lnTo>
                  <a:pt x="69688" y="15274"/>
                </a:lnTo>
                <a:lnTo>
                  <a:pt x="69688" y="10184"/>
                </a:lnTo>
                <a:lnTo>
                  <a:pt x="69847" y="5248"/>
                </a:lnTo>
                <a:lnTo>
                  <a:pt x="70167" y="0"/>
                </a:lnTo>
                <a:close/>
              </a:path>
              <a:path w="539115" h="147319">
                <a:moveTo>
                  <a:pt x="69688" y="34211"/>
                </a:moveTo>
                <a:lnTo>
                  <a:pt x="46774" y="34211"/>
                </a:lnTo>
                <a:lnTo>
                  <a:pt x="46774" y="84175"/>
                </a:lnTo>
                <a:lnTo>
                  <a:pt x="69688" y="84175"/>
                </a:lnTo>
                <a:lnTo>
                  <a:pt x="69688" y="34211"/>
                </a:lnTo>
                <a:close/>
              </a:path>
              <a:path w="539115" h="147319">
                <a:moveTo>
                  <a:pt x="108071" y="34211"/>
                </a:moveTo>
                <a:lnTo>
                  <a:pt x="69688" y="34211"/>
                </a:lnTo>
                <a:lnTo>
                  <a:pt x="79800" y="36299"/>
                </a:lnTo>
                <a:lnTo>
                  <a:pt x="87928" y="41252"/>
                </a:lnTo>
                <a:lnTo>
                  <a:pt x="93342" y="48889"/>
                </a:lnTo>
                <a:lnTo>
                  <a:pt x="95309" y="59029"/>
                </a:lnTo>
                <a:lnTo>
                  <a:pt x="93342" y="69200"/>
                </a:lnTo>
                <a:lnTo>
                  <a:pt x="87928" y="76911"/>
                </a:lnTo>
                <a:lnTo>
                  <a:pt x="79800" y="81968"/>
                </a:lnTo>
                <a:lnTo>
                  <a:pt x="69688" y="84175"/>
                </a:lnTo>
                <a:lnTo>
                  <a:pt x="107960" y="84175"/>
                </a:lnTo>
                <a:lnTo>
                  <a:pt x="113366" y="76911"/>
                </a:lnTo>
                <a:lnTo>
                  <a:pt x="116945" y="59029"/>
                </a:lnTo>
                <a:lnTo>
                  <a:pt x="113403" y="41372"/>
                </a:lnTo>
                <a:lnTo>
                  <a:pt x="108071" y="34211"/>
                </a:lnTo>
                <a:close/>
              </a:path>
              <a:path w="539115" h="147319">
                <a:moveTo>
                  <a:pt x="159270" y="5248"/>
                </a:moveTo>
                <a:lnTo>
                  <a:pt x="134766" y="5248"/>
                </a:lnTo>
                <a:lnTo>
                  <a:pt x="135045" y="10798"/>
                </a:lnTo>
                <a:lnTo>
                  <a:pt x="135305" y="18118"/>
                </a:lnTo>
                <a:lnTo>
                  <a:pt x="135469" y="24832"/>
                </a:lnTo>
                <a:lnTo>
                  <a:pt x="135439" y="94993"/>
                </a:lnTo>
                <a:lnTo>
                  <a:pt x="135343" y="99902"/>
                </a:lnTo>
                <a:lnTo>
                  <a:pt x="135091" y="108124"/>
                </a:lnTo>
                <a:lnTo>
                  <a:pt x="134766" y="114242"/>
                </a:lnTo>
                <a:lnTo>
                  <a:pt x="212093" y="114242"/>
                </a:lnTo>
                <a:lnTo>
                  <a:pt x="211143" y="147016"/>
                </a:lnTo>
                <a:lnTo>
                  <a:pt x="230713" y="147016"/>
                </a:lnTo>
                <a:lnTo>
                  <a:pt x="234811" y="95472"/>
                </a:lnTo>
                <a:lnTo>
                  <a:pt x="158475" y="95472"/>
                </a:lnTo>
                <a:lnTo>
                  <a:pt x="158545" y="24832"/>
                </a:lnTo>
                <a:lnTo>
                  <a:pt x="158721" y="16525"/>
                </a:lnTo>
                <a:lnTo>
                  <a:pt x="158925" y="10798"/>
                </a:lnTo>
                <a:lnTo>
                  <a:pt x="158981" y="9674"/>
                </a:lnTo>
                <a:lnTo>
                  <a:pt x="159270" y="5248"/>
                </a:lnTo>
                <a:close/>
              </a:path>
              <a:path w="539115" h="147319">
                <a:moveTo>
                  <a:pt x="222760" y="5248"/>
                </a:moveTo>
                <a:lnTo>
                  <a:pt x="198255" y="5248"/>
                </a:lnTo>
                <a:lnTo>
                  <a:pt x="198578" y="10798"/>
                </a:lnTo>
                <a:lnTo>
                  <a:pt x="198828" y="18118"/>
                </a:lnTo>
                <a:lnTo>
                  <a:pt x="198962" y="24832"/>
                </a:lnTo>
                <a:lnTo>
                  <a:pt x="199047" y="95472"/>
                </a:lnTo>
                <a:lnTo>
                  <a:pt x="234811" y="95472"/>
                </a:lnTo>
                <a:lnTo>
                  <a:pt x="234849" y="94993"/>
                </a:lnTo>
                <a:lnTo>
                  <a:pt x="221957" y="94993"/>
                </a:lnTo>
                <a:lnTo>
                  <a:pt x="222015" y="24832"/>
                </a:lnTo>
                <a:lnTo>
                  <a:pt x="222179" y="16525"/>
                </a:lnTo>
                <a:lnTo>
                  <a:pt x="222433" y="9674"/>
                </a:lnTo>
                <a:lnTo>
                  <a:pt x="222760" y="5248"/>
                </a:lnTo>
                <a:close/>
              </a:path>
              <a:path w="539115" h="147319">
                <a:moveTo>
                  <a:pt x="341294" y="5248"/>
                </a:moveTo>
                <a:lnTo>
                  <a:pt x="250757" y="5248"/>
                </a:lnTo>
                <a:lnTo>
                  <a:pt x="251084" y="11392"/>
                </a:lnTo>
                <a:lnTo>
                  <a:pt x="251336" y="19651"/>
                </a:lnTo>
                <a:lnTo>
                  <a:pt x="251462" y="94643"/>
                </a:lnTo>
                <a:lnTo>
                  <a:pt x="251249" y="102946"/>
                </a:lnTo>
                <a:lnTo>
                  <a:pt x="250987" y="109818"/>
                </a:lnTo>
                <a:lnTo>
                  <a:pt x="250757" y="114242"/>
                </a:lnTo>
                <a:lnTo>
                  <a:pt x="275259" y="114242"/>
                </a:lnTo>
                <a:lnTo>
                  <a:pt x="274467" y="24347"/>
                </a:lnTo>
                <a:lnTo>
                  <a:pt x="340717" y="24347"/>
                </a:lnTo>
                <a:lnTo>
                  <a:pt x="340796" y="18298"/>
                </a:lnTo>
                <a:lnTo>
                  <a:pt x="340993" y="10609"/>
                </a:lnTo>
                <a:lnTo>
                  <a:pt x="341294" y="5248"/>
                </a:lnTo>
                <a:close/>
              </a:path>
              <a:path w="539115" h="147319">
                <a:moveTo>
                  <a:pt x="340717" y="24347"/>
                </a:moveTo>
                <a:lnTo>
                  <a:pt x="317585" y="24347"/>
                </a:lnTo>
                <a:lnTo>
                  <a:pt x="317552" y="93481"/>
                </a:lnTo>
                <a:lnTo>
                  <a:pt x="317445" y="101436"/>
                </a:lnTo>
                <a:lnTo>
                  <a:pt x="317249" y="108674"/>
                </a:lnTo>
                <a:lnTo>
                  <a:pt x="316947" y="114242"/>
                </a:lnTo>
                <a:lnTo>
                  <a:pt x="341294" y="114242"/>
                </a:lnTo>
                <a:lnTo>
                  <a:pt x="341059" y="109818"/>
                </a:lnTo>
                <a:lnTo>
                  <a:pt x="340855" y="102946"/>
                </a:lnTo>
                <a:lnTo>
                  <a:pt x="340704" y="93481"/>
                </a:lnTo>
                <a:lnTo>
                  <a:pt x="340717" y="24347"/>
                </a:lnTo>
                <a:close/>
              </a:path>
              <a:path w="539115" h="147319">
                <a:moveTo>
                  <a:pt x="418938" y="3186"/>
                </a:moveTo>
                <a:lnTo>
                  <a:pt x="395593" y="7623"/>
                </a:lnTo>
                <a:lnTo>
                  <a:pt x="377272" y="19711"/>
                </a:lnTo>
                <a:lnTo>
                  <a:pt x="365305" y="37617"/>
                </a:lnTo>
                <a:lnTo>
                  <a:pt x="361021" y="59508"/>
                </a:lnTo>
                <a:lnTo>
                  <a:pt x="365305" y="81582"/>
                </a:lnTo>
                <a:lnTo>
                  <a:pt x="377272" y="99585"/>
                </a:lnTo>
                <a:lnTo>
                  <a:pt x="395593" y="111711"/>
                </a:lnTo>
                <a:lnTo>
                  <a:pt x="418938" y="116154"/>
                </a:lnTo>
                <a:lnTo>
                  <a:pt x="427822" y="115756"/>
                </a:lnTo>
                <a:lnTo>
                  <a:pt x="434871" y="114761"/>
                </a:lnTo>
                <a:lnTo>
                  <a:pt x="447581" y="112172"/>
                </a:lnTo>
                <a:lnTo>
                  <a:pt x="447581" y="96263"/>
                </a:lnTo>
                <a:lnTo>
                  <a:pt x="421008" y="96263"/>
                </a:lnTo>
                <a:lnTo>
                  <a:pt x="406356" y="93362"/>
                </a:lnTo>
                <a:lnTo>
                  <a:pt x="394596" y="85464"/>
                </a:lnTo>
                <a:lnTo>
                  <a:pt x="386775" y="73777"/>
                </a:lnTo>
                <a:lnTo>
                  <a:pt x="383936" y="59508"/>
                </a:lnTo>
                <a:lnTo>
                  <a:pt x="386770" y="45382"/>
                </a:lnTo>
                <a:lnTo>
                  <a:pt x="394557" y="33851"/>
                </a:lnTo>
                <a:lnTo>
                  <a:pt x="406222" y="26079"/>
                </a:lnTo>
                <a:lnTo>
                  <a:pt x="420692" y="23230"/>
                </a:lnTo>
                <a:lnTo>
                  <a:pt x="446305" y="23230"/>
                </a:lnTo>
                <a:lnTo>
                  <a:pt x="446305" y="6685"/>
                </a:lnTo>
                <a:lnTo>
                  <a:pt x="440622" y="5734"/>
                </a:lnTo>
                <a:lnTo>
                  <a:pt x="434833" y="4576"/>
                </a:lnTo>
                <a:lnTo>
                  <a:pt x="427939" y="3598"/>
                </a:lnTo>
                <a:lnTo>
                  <a:pt x="418938" y="3186"/>
                </a:lnTo>
                <a:close/>
              </a:path>
              <a:path w="539115" h="147319">
                <a:moveTo>
                  <a:pt x="447581" y="87033"/>
                </a:moveTo>
                <a:lnTo>
                  <a:pt x="441975" y="91160"/>
                </a:lnTo>
                <a:lnTo>
                  <a:pt x="435548" y="94035"/>
                </a:lnTo>
                <a:lnTo>
                  <a:pt x="428495" y="95716"/>
                </a:lnTo>
                <a:lnTo>
                  <a:pt x="421008" y="96263"/>
                </a:lnTo>
                <a:lnTo>
                  <a:pt x="447581" y="96263"/>
                </a:lnTo>
                <a:lnTo>
                  <a:pt x="447581" y="87033"/>
                </a:lnTo>
                <a:close/>
              </a:path>
              <a:path w="539115" h="147319">
                <a:moveTo>
                  <a:pt x="446305" y="23230"/>
                </a:moveTo>
                <a:lnTo>
                  <a:pt x="420692" y="23230"/>
                </a:lnTo>
                <a:lnTo>
                  <a:pt x="427916" y="23803"/>
                </a:lnTo>
                <a:lnTo>
                  <a:pt x="434692" y="25539"/>
                </a:lnTo>
                <a:lnTo>
                  <a:pt x="440872" y="28467"/>
                </a:lnTo>
                <a:lnTo>
                  <a:pt x="446305" y="32616"/>
                </a:lnTo>
                <a:lnTo>
                  <a:pt x="446305" y="23230"/>
                </a:lnTo>
                <a:close/>
              </a:path>
              <a:path w="539115" h="147319">
                <a:moveTo>
                  <a:pt x="500086" y="5248"/>
                </a:moveTo>
                <a:lnTo>
                  <a:pt x="466034" y="5248"/>
                </a:lnTo>
                <a:lnTo>
                  <a:pt x="466362" y="9968"/>
                </a:lnTo>
                <a:lnTo>
                  <a:pt x="466614" y="16507"/>
                </a:lnTo>
                <a:lnTo>
                  <a:pt x="466742" y="22597"/>
                </a:lnTo>
                <a:lnTo>
                  <a:pt x="466775" y="94083"/>
                </a:lnTo>
                <a:lnTo>
                  <a:pt x="466614" y="102209"/>
                </a:lnTo>
                <a:lnTo>
                  <a:pt x="466362" y="109233"/>
                </a:lnTo>
                <a:lnTo>
                  <a:pt x="466034" y="114242"/>
                </a:lnTo>
                <a:lnTo>
                  <a:pt x="490381" y="114242"/>
                </a:lnTo>
                <a:lnTo>
                  <a:pt x="490081" y="109233"/>
                </a:lnTo>
                <a:lnTo>
                  <a:pt x="489884" y="102209"/>
                </a:lnTo>
                <a:lnTo>
                  <a:pt x="489776" y="94083"/>
                </a:lnTo>
                <a:lnTo>
                  <a:pt x="489743" y="75261"/>
                </a:lnTo>
                <a:lnTo>
                  <a:pt x="499927" y="75261"/>
                </a:lnTo>
                <a:lnTo>
                  <a:pt x="516353" y="72703"/>
                </a:lnTo>
                <a:lnTo>
                  <a:pt x="528605" y="65537"/>
                </a:lnTo>
                <a:lnTo>
                  <a:pt x="533900" y="57920"/>
                </a:lnTo>
                <a:lnTo>
                  <a:pt x="489743" y="57920"/>
                </a:lnTo>
                <a:lnTo>
                  <a:pt x="489743" y="22597"/>
                </a:lnTo>
                <a:lnTo>
                  <a:pt x="533776" y="22597"/>
                </a:lnTo>
                <a:lnTo>
                  <a:pt x="528746" y="15193"/>
                </a:lnTo>
                <a:lnTo>
                  <a:pt x="516557" y="7879"/>
                </a:lnTo>
                <a:lnTo>
                  <a:pt x="500086" y="5248"/>
                </a:lnTo>
                <a:close/>
              </a:path>
              <a:path w="539115" h="147319">
                <a:moveTo>
                  <a:pt x="533776" y="22597"/>
                </a:moveTo>
                <a:lnTo>
                  <a:pt x="497382" y="22597"/>
                </a:lnTo>
                <a:lnTo>
                  <a:pt x="505366" y="24126"/>
                </a:lnTo>
                <a:lnTo>
                  <a:pt x="511144" y="28146"/>
                </a:lnTo>
                <a:lnTo>
                  <a:pt x="514655" y="33807"/>
                </a:lnTo>
                <a:lnTo>
                  <a:pt x="515839" y="40259"/>
                </a:lnTo>
                <a:lnTo>
                  <a:pt x="514588" y="46642"/>
                </a:lnTo>
                <a:lnTo>
                  <a:pt x="510965" y="52310"/>
                </a:lnTo>
                <a:lnTo>
                  <a:pt x="505164" y="56369"/>
                </a:lnTo>
                <a:lnTo>
                  <a:pt x="497382" y="57920"/>
                </a:lnTo>
                <a:lnTo>
                  <a:pt x="533900" y="57920"/>
                </a:lnTo>
                <a:lnTo>
                  <a:pt x="536263" y="54521"/>
                </a:lnTo>
                <a:lnTo>
                  <a:pt x="538909" y="40417"/>
                </a:lnTo>
                <a:lnTo>
                  <a:pt x="536311" y="26327"/>
                </a:lnTo>
                <a:lnTo>
                  <a:pt x="533776" y="22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88215" y="262879"/>
            <a:ext cx="209656" cy="262796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188215" y="387428"/>
            <a:ext cx="118745" cy="269875"/>
          </a:xfrm>
          <a:custGeom>
            <a:avLst/>
            <a:gdLst/>
            <a:ahLst/>
            <a:cxnLst/>
            <a:rect l="l" t="t" r="r" b="b"/>
            <a:pathLst>
              <a:path w="118744" h="269875">
                <a:moveTo>
                  <a:pt x="118728" y="0"/>
                </a:moveTo>
                <a:lnTo>
                  <a:pt x="0" y="121568"/>
                </a:lnTo>
                <a:lnTo>
                  <a:pt x="0" y="269365"/>
                </a:lnTo>
                <a:lnTo>
                  <a:pt x="118728" y="147801"/>
                </a:lnTo>
                <a:lnTo>
                  <a:pt x="118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58749" y="662172"/>
            <a:ext cx="191166" cy="194983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362642" y="238303"/>
            <a:ext cx="387985" cy="299720"/>
          </a:xfrm>
          <a:custGeom>
            <a:avLst/>
            <a:gdLst/>
            <a:ahLst/>
            <a:cxnLst/>
            <a:rect l="l" t="t" r="r" b="b"/>
            <a:pathLst>
              <a:path w="387984" h="299720">
                <a:moveTo>
                  <a:pt x="109127" y="247650"/>
                </a:moveTo>
                <a:lnTo>
                  <a:pt x="105109" y="255270"/>
                </a:lnTo>
                <a:lnTo>
                  <a:pt x="105486" y="264160"/>
                </a:lnTo>
                <a:lnTo>
                  <a:pt x="109953" y="271779"/>
                </a:lnTo>
                <a:lnTo>
                  <a:pt x="118202" y="275590"/>
                </a:lnTo>
                <a:lnTo>
                  <a:pt x="119081" y="280670"/>
                </a:lnTo>
                <a:lnTo>
                  <a:pt x="119091" y="287020"/>
                </a:lnTo>
                <a:lnTo>
                  <a:pt x="110340" y="293370"/>
                </a:lnTo>
                <a:lnTo>
                  <a:pt x="198057" y="299720"/>
                </a:lnTo>
                <a:lnTo>
                  <a:pt x="277067" y="290829"/>
                </a:lnTo>
                <a:lnTo>
                  <a:pt x="270666" y="288290"/>
                </a:lnTo>
                <a:lnTo>
                  <a:pt x="268203" y="283210"/>
                </a:lnTo>
                <a:lnTo>
                  <a:pt x="269676" y="275590"/>
                </a:lnTo>
                <a:lnTo>
                  <a:pt x="271202" y="275590"/>
                </a:lnTo>
                <a:lnTo>
                  <a:pt x="279181" y="271779"/>
                </a:lnTo>
                <a:lnTo>
                  <a:pt x="283044" y="264160"/>
                </a:lnTo>
                <a:lnTo>
                  <a:pt x="282847" y="256540"/>
                </a:lnTo>
                <a:lnTo>
                  <a:pt x="120323" y="256540"/>
                </a:lnTo>
                <a:lnTo>
                  <a:pt x="112676" y="254000"/>
                </a:lnTo>
                <a:lnTo>
                  <a:pt x="109127" y="247650"/>
                </a:lnTo>
                <a:close/>
              </a:path>
              <a:path w="387984" h="299720">
                <a:moveTo>
                  <a:pt x="248767" y="246379"/>
                </a:moveTo>
                <a:lnTo>
                  <a:pt x="138863" y="246379"/>
                </a:lnTo>
                <a:lnTo>
                  <a:pt x="136789" y="248920"/>
                </a:lnTo>
                <a:lnTo>
                  <a:pt x="133031" y="251460"/>
                </a:lnTo>
                <a:lnTo>
                  <a:pt x="128123" y="254000"/>
                </a:lnTo>
                <a:lnTo>
                  <a:pt x="120323" y="256540"/>
                </a:lnTo>
                <a:lnTo>
                  <a:pt x="267324" y="256540"/>
                </a:lnTo>
                <a:lnTo>
                  <a:pt x="259528" y="254000"/>
                </a:lnTo>
                <a:lnTo>
                  <a:pt x="254607" y="251460"/>
                </a:lnTo>
                <a:lnTo>
                  <a:pt x="250865" y="248920"/>
                </a:lnTo>
                <a:lnTo>
                  <a:pt x="248767" y="246379"/>
                </a:lnTo>
                <a:close/>
              </a:path>
              <a:path w="387984" h="299720">
                <a:moveTo>
                  <a:pt x="278521" y="247650"/>
                </a:moveTo>
                <a:lnTo>
                  <a:pt x="274975" y="254000"/>
                </a:lnTo>
                <a:lnTo>
                  <a:pt x="267324" y="256540"/>
                </a:lnTo>
                <a:lnTo>
                  <a:pt x="282847" y="256540"/>
                </a:lnTo>
                <a:lnTo>
                  <a:pt x="282815" y="255270"/>
                </a:lnTo>
                <a:lnTo>
                  <a:pt x="278521" y="247650"/>
                </a:lnTo>
                <a:close/>
              </a:path>
              <a:path w="387984" h="299720">
                <a:moveTo>
                  <a:pt x="117594" y="241300"/>
                </a:moveTo>
                <a:lnTo>
                  <a:pt x="118863" y="247650"/>
                </a:lnTo>
                <a:lnTo>
                  <a:pt x="123703" y="250190"/>
                </a:lnTo>
                <a:lnTo>
                  <a:pt x="130806" y="248920"/>
                </a:lnTo>
                <a:lnTo>
                  <a:pt x="138863" y="246379"/>
                </a:lnTo>
                <a:lnTo>
                  <a:pt x="266553" y="246379"/>
                </a:lnTo>
                <a:lnTo>
                  <a:pt x="266712" y="245110"/>
                </a:lnTo>
                <a:lnTo>
                  <a:pt x="260671" y="245110"/>
                </a:lnTo>
                <a:lnTo>
                  <a:pt x="259271" y="243840"/>
                </a:lnTo>
                <a:lnTo>
                  <a:pt x="124421" y="243840"/>
                </a:lnTo>
                <a:lnTo>
                  <a:pt x="117594" y="241300"/>
                </a:lnTo>
                <a:close/>
              </a:path>
              <a:path w="387984" h="299720">
                <a:moveTo>
                  <a:pt x="266553" y="246379"/>
                </a:moveTo>
                <a:lnTo>
                  <a:pt x="248767" y="246379"/>
                </a:lnTo>
                <a:lnTo>
                  <a:pt x="256362" y="248920"/>
                </a:lnTo>
                <a:lnTo>
                  <a:pt x="262432" y="250190"/>
                </a:lnTo>
                <a:lnTo>
                  <a:pt x="266235" y="248920"/>
                </a:lnTo>
                <a:lnTo>
                  <a:pt x="266553" y="246379"/>
                </a:lnTo>
                <a:close/>
              </a:path>
              <a:path w="387984" h="299720">
                <a:moveTo>
                  <a:pt x="267030" y="242570"/>
                </a:moveTo>
                <a:lnTo>
                  <a:pt x="260671" y="245110"/>
                </a:lnTo>
                <a:lnTo>
                  <a:pt x="266712" y="245110"/>
                </a:lnTo>
                <a:lnTo>
                  <a:pt x="267030" y="242570"/>
                </a:lnTo>
                <a:close/>
              </a:path>
              <a:path w="387984" h="299720">
                <a:moveTo>
                  <a:pt x="180787" y="175260"/>
                </a:moveTo>
                <a:lnTo>
                  <a:pt x="125704" y="175260"/>
                </a:lnTo>
                <a:lnTo>
                  <a:pt x="131171" y="181610"/>
                </a:lnTo>
                <a:lnTo>
                  <a:pt x="136768" y="189229"/>
                </a:lnTo>
                <a:lnTo>
                  <a:pt x="141467" y="198120"/>
                </a:lnTo>
                <a:lnTo>
                  <a:pt x="144237" y="205740"/>
                </a:lnTo>
                <a:lnTo>
                  <a:pt x="145213" y="213360"/>
                </a:lnTo>
                <a:lnTo>
                  <a:pt x="144742" y="219710"/>
                </a:lnTo>
                <a:lnTo>
                  <a:pt x="124421" y="243840"/>
                </a:lnTo>
                <a:lnTo>
                  <a:pt x="259271" y="243840"/>
                </a:lnTo>
                <a:lnTo>
                  <a:pt x="255069" y="240029"/>
                </a:lnTo>
                <a:lnTo>
                  <a:pt x="250784" y="234950"/>
                </a:lnTo>
                <a:lnTo>
                  <a:pt x="248375" y="231140"/>
                </a:lnTo>
                <a:lnTo>
                  <a:pt x="244869" y="226060"/>
                </a:lnTo>
                <a:lnTo>
                  <a:pt x="242905" y="219710"/>
                </a:lnTo>
                <a:lnTo>
                  <a:pt x="242812" y="218440"/>
                </a:lnTo>
                <a:lnTo>
                  <a:pt x="193831" y="218440"/>
                </a:lnTo>
                <a:lnTo>
                  <a:pt x="190991" y="201929"/>
                </a:lnTo>
                <a:lnTo>
                  <a:pt x="186060" y="186690"/>
                </a:lnTo>
                <a:lnTo>
                  <a:pt x="180787" y="175260"/>
                </a:lnTo>
                <a:close/>
              </a:path>
              <a:path w="387984" h="299720">
                <a:moveTo>
                  <a:pt x="298400" y="160020"/>
                </a:moveTo>
                <a:lnTo>
                  <a:pt x="215399" y="160020"/>
                </a:lnTo>
                <a:lnTo>
                  <a:pt x="208028" y="172720"/>
                </a:lnTo>
                <a:lnTo>
                  <a:pt x="201585" y="186690"/>
                </a:lnTo>
                <a:lnTo>
                  <a:pt x="196658" y="201929"/>
                </a:lnTo>
                <a:lnTo>
                  <a:pt x="193831" y="218440"/>
                </a:lnTo>
                <a:lnTo>
                  <a:pt x="242812" y="218440"/>
                </a:lnTo>
                <a:lnTo>
                  <a:pt x="242436" y="213360"/>
                </a:lnTo>
                <a:lnTo>
                  <a:pt x="243414" y="205740"/>
                </a:lnTo>
                <a:lnTo>
                  <a:pt x="246184" y="198120"/>
                </a:lnTo>
                <a:lnTo>
                  <a:pt x="250883" y="189229"/>
                </a:lnTo>
                <a:lnTo>
                  <a:pt x="256479" y="181610"/>
                </a:lnTo>
                <a:lnTo>
                  <a:pt x="261943" y="175260"/>
                </a:lnTo>
                <a:lnTo>
                  <a:pt x="274820" y="175260"/>
                </a:lnTo>
                <a:lnTo>
                  <a:pt x="281365" y="173990"/>
                </a:lnTo>
                <a:lnTo>
                  <a:pt x="300331" y="173990"/>
                </a:lnTo>
                <a:lnTo>
                  <a:pt x="291230" y="170179"/>
                </a:lnTo>
                <a:lnTo>
                  <a:pt x="317199" y="170179"/>
                </a:lnTo>
                <a:lnTo>
                  <a:pt x="314679" y="168910"/>
                </a:lnTo>
                <a:lnTo>
                  <a:pt x="303811" y="165100"/>
                </a:lnTo>
                <a:lnTo>
                  <a:pt x="299676" y="163829"/>
                </a:lnTo>
                <a:lnTo>
                  <a:pt x="289872" y="163829"/>
                </a:lnTo>
                <a:lnTo>
                  <a:pt x="298400" y="160020"/>
                </a:lnTo>
                <a:close/>
              </a:path>
              <a:path w="387984" h="299720">
                <a:moveTo>
                  <a:pt x="178140" y="170179"/>
                </a:moveTo>
                <a:lnTo>
                  <a:pt x="96422" y="170179"/>
                </a:lnTo>
                <a:lnTo>
                  <a:pt x="87326" y="173990"/>
                </a:lnTo>
                <a:lnTo>
                  <a:pt x="82721" y="179070"/>
                </a:lnTo>
                <a:lnTo>
                  <a:pt x="83079" y="185420"/>
                </a:lnTo>
                <a:lnTo>
                  <a:pt x="88873" y="190500"/>
                </a:lnTo>
                <a:lnTo>
                  <a:pt x="88776" y="186690"/>
                </a:lnTo>
                <a:lnTo>
                  <a:pt x="88110" y="181610"/>
                </a:lnTo>
                <a:lnTo>
                  <a:pt x="99673" y="175260"/>
                </a:lnTo>
                <a:lnTo>
                  <a:pt x="106272" y="173990"/>
                </a:lnTo>
                <a:lnTo>
                  <a:pt x="180202" y="173990"/>
                </a:lnTo>
                <a:lnTo>
                  <a:pt x="179616" y="172720"/>
                </a:lnTo>
                <a:lnTo>
                  <a:pt x="178140" y="170179"/>
                </a:lnTo>
                <a:close/>
              </a:path>
              <a:path w="387984" h="299720">
                <a:moveTo>
                  <a:pt x="300331" y="173990"/>
                </a:moveTo>
                <a:lnTo>
                  <a:pt x="281365" y="173990"/>
                </a:lnTo>
                <a:lnTo>
                  <a:pt x="287964" y="175260"/>
                </a:lnTo>
                <a:lnTo>
                  <a:pt x="299538" y="181610"/>
                </a:lnTo>
                <a:lnTo>
                  <a:pt x="298871" y="186690"/>
                </a:lnTo>
                <a:lnTo>
                  <a:pt x="298761" y="190500"/>
                </a:lnTo>
                <a:lnTo>
                  <a:pt x="304567" y="185420"/>
                </a:lnTo>
                <a:lnTo>
                  <a:pt x="304933" y="179070"/>
                </a:lnTo>
                <a:lnTo>
                  <a:pt x="300331" y="173990"/>
                </a:lnTo>
                <a:close/>
              </a:path>
              <a:path w="387984" h="299720">
                <a:moveTo>
                  <a:pt x="48380" y="163829"/>
                </a:moveTo>
                <a:lnTo>
                  <a:pt x="45864" y="166370"/>
                </a:lnTo>
                <a:lnTo>
                  <a:pt x="47970" y="176529"/>
                </a:lnTo>
                <a:lnTo>
                  <a:pt x="61808" y="182879"/>
                </a:lnTo>
                <a:lnTo>
                  <a:pt x="70006" y="184150"/>
                </a:lnTo>
                <a:lnTo>
                  <a:pt x="77720" y="179070"/>
                </a:lnTo>
                <a:lnTo>
                  <a:pt x="83678" y="172720"/>
                </a:lnTo>
                <a:lnTo>
                  <a:pt x="65412" y="172720"/>
                </a:lnTo>
                <a:lnTo>
                  <a:pt x="52379" y="171450"/>
                </a:lnTo>
                <a:lnTo>
                  <a:pt x="49328" y="167640"/>
                </a:lnTo>
                <a:lnTo>
                  <a:pt x="48380" y="163829"/>
                </a:lnTo>
                <a:close/>
              </a:path>
              <a:path w="387984" h="299720">
                <a:moveTo>
                  <a:pt x="317199" y="170179"/>
                </a:moveTo>
                <a:lnTo>
                  <a:pt x="301590" y="170179"/>
                </a:lnTo>
                <a:lnTo>
                  <a:pt x="309928" y="179070"/>
                </a:lnTo>
                <a:lnTo>
                  <a:pt x="317642" y="184150"/>
                </a:lnTo>
                <a:lnTo>
                  <a:pt x="325840" y="182879"/>
                </a:lnTo>
                <a:lnTo>
                  <a:pt x="339678" y="176529"/>
                </a:lnTo>
                <a:lnTo>
                  <a:pt x="340462" y="172720"/>
                </a:lnTo>
                <a:lnTo>
                  <a:pt x="322239" y="172720"/>
                </a:lnTo>
                <a:lnTo>
                  <a:pt x="317199" y="170179"/>
                </a:lnTo>
                <a:close/>
              </a:path>
              <a:path w="387984" h="299720">
                <a:moveTo>
                  <a:pt x="180202" y="173990"/>
                </a:moveTo>
                <a:lnTo>
                  <a:pt x="106272" y="173990"/>
                </a:lnTo>
                <a:lnTo>
                  <a:pt x="114966" y="176529"/>
                </a:lnTo>
                <a:lnTo>
                  <a:pt x="118202" y="177800"/>
                </a:lnTo>
                <a:lnTo>
                  <a:pt x="123418" y="179070"/>
                </a:lnTo>
                <a:lnTo>
                  <a:pt x="125704" y="175260"/>
                </a:lnTo>
                <a:lnTo>
                  <a:pt x="180787" y="175260"/>
                </a:lnTo>
                <a:lnTo>
                  <a:pt x="180202" y="173990"/>
                </a:lnTo>
                <a:close/>
              </a:path>
              <a:path w="387984" h="299720">
                <a:moveTo>
                  <a:pt x="274820" y="175260"/>
                </a:moveTo>
                <a:lnTo>
                  <a:pt x="261943" y="175260"/>
                </a:lnTo>
                <a:lnTo>
                  <a:pt x="262691" y="176529"/>
                </a:lnTo>
                <a:lnTo>
                  <a:pt x="264233" y="179070"/>
                </a:lnTo>
                <a:lnTo>
                  <a:pt x="269435" y="177800"/>
                </a:lnTo>
                <a:lnTo>
                  <a:pt x="272681" y="176529"/>
                </a:lnTo>
                <a:lnTo>
                  <a:pt x="274820" y="175260"/>
                </a:lnTo>
                <a:close/>
              </a:path>
              <a:path w="387984" h="299720">
                <a:moveTo>
                  <a:pt x="92113" y="162560"/>
                </a:moveTo>
                <a:lnTo>
                  <a:pt x="83844" y="165100"/>
                </a:lnTo>
                <a:lnTo>
                  <a:pt x="72957" y="168910"/>
                </a:lnTo>
                <a:lnTo>
                  <a:pt x="65412" y="172720"/>
                </a:lnTo>
                <a:lnTo>
                  <a:pt x="83678" y="172720"/>
                </a:lnTo>
                <a:lnTo>
                  <a:pt x="86061" y="170179"/>
                </a:lnTo>
                <a:lnTo>
                  <a:pt x="178140" y="170179"/>
                </a:lnTo>
                <a:lnTo>
                  <a:pt x="174451" y="163829"/>
                </a:lnTo>
                <a:lnTo>
                  <a:pt x="97776" y="163829"/>
                </a:lnTo>
                <a:lnTo>
                  <a:pt x="92113" y="162560"/>
                </a:lnTo>
                <a:close/>
              </a:path>
              <a:path w="387984" h="299720">
                <a:moveTo>
                  <a:pt x="339271" y="163829"/>
                </a:moveTo>
                <a:lnTo>
                  <a:pt x="338321" y="167640"/>
                </a:lnTo>
                <a:lnTo>
                  <a:pt x="335268" y="171450"/>
                </a:lnTo>
                <a:lnTo>
                  <a:pt x="322239" y="172720"/>
                </a:lnTo>
                <a:lnTo>
                  <a:pt x="340462" y="172720"/>
                </a:lnTo>
                <a:lnTo>
                  <a:pt x="341769" y="166370"/>
                </a:lnTo>
                <a:lnTo>
                  <a:pt x="339271" y="163829"/>
                </a:lnTo>
                <a:close/>
              </a:path>
              <a:path w="387984" h="299720">
                <a:moveTo>
                  <a:pt x="83473" y="127000"/>
                </a:moveTo>
                <a:lnTo>
                  <a:pt x="80874" y="129540"/>
                </a:lnTo>
                <a:lnTo>
                  <a:pt x="81014" y="133350"/>
                </a:lnTo>
                <a:lnTo>
                  <a:pt x="71781" y="134620"/>
                </a:lnTo>
                <a:lnTo>
                  <a:pt x="64234" y="138429"/>
                </a:lnTo>
                <a:lnTo>
                  <a:pt x="59604" y="146050"/>
                </a:lnTo>
                <a:lnTo>
                  <a:pt x="59123" y="156210"/>
                </a:lnTo>
                <a:lnTo>
                  <a:pt x="60124" y="161290"/>
                </a:lnTo>
                <a:lnTo>
                  <a:pt x="62388" y="163829"/>
                </a:lnTo>
                <a:lnTo>
                  <a:pt x="65736" y="167640"/>
                </a:lnTo>
                <a:lnTo>
                  <a:pt x="71689" y="162560"/>
                </a:lnTo>
                <a:lnTo>
                  <a:pt x="80040" y="160020"/>
                </a:lnTo>
                <a:lnTo>
                  <a:pt x="180185" y="160020"/>
                </a:lnTo>
                <a:lnTo>
                  <a:pt x="182977" y="158750"/>
                </a:lnTo>
                <a:lnTo>
                  <a:pt x="185976" y="154940"/>
                </a:lnTo>
                <a:lnTo>
                  <a:pt x="176654" y="154940"/>
                </a:lnTo>
                <a:lnTo>
                  <a:pt x="167935" y="152400"/>
                </a:lnTo>
                <a:lnTo>
                  <a:pt x="160410" y="148590"/>
                </a:lnTo>
                <a:lnTo>
                  <a:pt x="154670" y="143510"/>
                </a:lnTo>
                <a:lnTo>
                  <a:pt x="160563" y="142240"/>
                </a:lnTo>
                <a:lnTo>
                  <a:pt x="164109" y="138429"/>
                </a:lnTo>
                <a:lnTo>
                  <a:pt x="165135" y="137160"/>
                </a:lnTo>
                <a:lnTo>
                  <a:pt x="147455" y="137160"/>
                </a:lnTo>
                <a:lnTo>
                  <a:pt x="154715" y="134620"/>
                </a:lnTo>
                <a:lnTo>
                  <a:pt x="162055" y="130810"/>
                </a:lnTo>
                <a:lnTo>
                  <a:pt x="164926" y="128270"/>
                </a:lnTo>
                <a:lnTo>
                  <a:pt x="86810" y="128270"/>
                </a:lnTo>
                <a:lnTo>
                  <a:pt x="83473" y="127000"/>
                </a:lnTo>
                <a:close/>
              </a:path>
              <a:path w="387984" h="299720">
                <a:moveTo>
                  <a:pt x="327775" y="160020"/>
                </a:moveTo>
                <a:lnTo>
                  <a:pt x="307610" y="160020"/>
                </a:lnTo>
                <a:lnTo>
                  <a:pt x="315961" y="162560"/>
                </a:lnTo>
                <a:lnTo>
                  <a:pt x="321915" y="167640"/>
                </a:lnTo>
                <a:lnTo>
                  <a:pt x="325263" y="163829"/>
                </a:lnTo>
                <a:lnTo>
                  <a:pt x="327524" y="161290"/>
                </a:lnTo>
                <a:lnTo>
                  <a:pt x="327775" y="160020"/>
                </a:lnTo>
                <a:close/>
              </a:path>
              <a:path w="387984" h="299720">
                <a:moveTo>
                  <a:pt x="172238" y="160020"/>
                </a:moveTo>
                <a:lnTo>
                  <a:pt x="89248" y="160020"/>
                </a:lnTo>
                <a:lnTo>
                  <a:pt x="97776" y="163829"/>
                </a:lnTo>
                <a:lnTo>
                  <a:pt x="174451" y="163829"/>
                </a:lnTo>
                <a:lnTo>
                  <a:pt x="172238" y="160020"/>
                </a:lnTo>
                <a:close/>
              </a:path>
              <a:path w="387984" h="299720">
                <a:moveTo>
                  <a:pt x="295541" y="162560"/>
                </a:moveTo>
                <a:lnTo>
                  <a:pt x="289872" y="163829"/>
                </a:lnTo>
                <a:lnTo>
                  <a:pt x="299676" y="163829"/>
                </a:lnTo>
                <a:lnTo>
                  <a:pt x="295541" y="162560"/>
                </a:lnTo>
                <a:close/>
              </a:path>
              <a:path w="387984" h="299720">
                <a:moveTo>
                  <a:pt x="180185" y="160020"/>
                </a:moveTo>
                <a:lnTo>
                  <a:pt x="172238" y="160020"/>
                </a:lnTo>
                <a:lnTo>
                  <a:pt x="177393" y="161290"/>
                </a:lnTo>
                <a:lnTo>
                  <a:pt x="180185" y="160020"/>
                </a:lnTo>
                <a:close/>
              </a:path>
              <a:path w="387984" h="299720">
                <a:moveTo>
                  <a:pt x="220460" y="134620"/>
                </a:moveTo>
                <a:lnTo>
                  <a:pt x="223539" y="138429"/>
                </a:lnTo>
                <a:lnTo>
                  <a:pt x="227091" y="142240"/>
                </a:lnTo>
                <a:lnTo>
                  <a:pt x="232967" y="143510"/>
                </a:lnTo>
                <a:lnTo>
                  <a:pt x="227231" y="148590"/>
                </a:lnTo>
                <a:lnTo>
                  <a:pt x="219715" y="152400"/>
                </a:lnTo>
                <a:lnTo>
                  <a:pt x="211006" y="154940"/>
                </a:lnTo>
                <a:lnTo>
                  <a:pt x="201689" y="154940"/>
                </a:lnTo>
                <a:lnTo>
                  <a:pt x="204674" y="158750"/>
                </a:lnTo>
                <a:lnTo>
                  <a:pt x="210254" y="161290"/>
                </a:lnTo>
                <a:lnTo>
                  <a:pt x="215399" y="160020"/>
                </a:lnTo>
                <a:lnTo>
                  <a:pt x="327775" y="160020"/>
                </a:lnTo>
                <a:lnTo>
                  <a:pt x="328528" y="156210"/>
                </a:lnTo>
                <a:lnTo>
                  <a:pt x="328046" y="146050"/>
                </a:lnTo>
                <a:lnTo>
                  <a:pt x="323416" y="138429"/>
                </a:lnTo>
                <a:lnTo>
                  <a:pt x="320899" y="137160"/>
                </a:lnTo>
                <a:lnTo>
                  <a:pt x="226112" y="137160"/>
                </a:lnTo>
                <a:lnTo>
                  <a:pt x="220460" y="134620"/>
                </a:lnTo>
                <a:close/>
              </a:path>
              <a:path w="387984" h="299720">
                <a:moveTo>
                  <a:pt x="41323" y="116840"/>
                </a:moveTo>
                <a:lnTo>
                  <a:pt x="28958" y="116840"/>
                </a:lnTo>
                <a:lnTo>
                  <a:pt x="29102" y="120650"/>
                </a:lnTo>
                <a:lnTo>
                  <a:pt x="25200" y="124460"/>
                </a:lnTo>
                <a:lnTo>
                  <a:pt x="23803" y="128270"/>
                </a:lnTo>
                <a:lnTo>
                  <a:pt x="22809" y="134620"/>
                </a:lnTo>
                <a:lnTo>
                  <a:pt x="24965" y="139700"/>
                </a:lnTo>
                <a:lnTo>
                  <a:pt x="29897" y="144779"/>
                </a:lnTo>
                <a:lnTo>
                  <a:pt x="37227" y="146050"/>
                </a:lnTo>
                <a:lnTo>
                  <a:pt x="32310" y="140970"/>
                </a:lnTo>
                <a:lnTo>
                  <a:pt x="32943" y="135890"/>
                </a:lnTo>
                <a:lnTo>
                  <a:pt x="33087" y="135890"/>
                </a:lnTo>
                <a:lnTo>
                  <a:pt x="34700" y="127000"/>
                </a:lnTo>
                <a:lnTo>
                  <a:pt x="39827" y="125729"/>
                </a:lnTo>
                <a:lnTo>
                  <a:pt x="41353" y="119379"/>
                </a:lnTo>
                <a:lnTo>
                  <a:pt x="41323" y="116840"/>
                </a:lnTo>
                <a:close/>
              </a:path>
              <a:path w="387984" h="299720">
                <a:moveTo>
                  <a:pt x="356951" y="72390"/>
                </a:moveTo>
                <a:lnTo>
                  <a:pt x="332035" y="72390"/>
                </a:lnTo>
                <a:lnTo>
                  <a:pt x="338209" y="76200"/>
                </a:lnTo>
                <a:lnTo>
                  <a:pt x="342917" y="78740"/>
                </a:lnTo>
                <a:lnTo>
                  <a:pt x="351849" y="80010"/>
                </a:lnTo>
                <a:lnTo>
                  <a:pt x="352626" y="82550"/>
                </a:lnTo>
                <a:lnTo>
                  <a:pt x="353729" y="87629"/>
                </a:lnTo>
                <a:lnTo>
                  <a:pt x="353280" y="96520"/>
                </a:lnTo>
                <a:lnTo>
                  <a:pt x="349794" y="102870"/>
                </a:lnTo>
                <a:lnTo>
                  <a:pt x="346417" y="109220"/>
                </a:lnTo>
                <a:lnTo>
                  <a:pt x="346294" y="119379"/>
                </a:lnTo>
                <a:lnTo>
                  <a:pt x="347811" y="125729"/>
                </a:lnTo>
                <a:lnTo>
                  <a:pt x="352936" y="127000"/>
                </a:lnTo>
                <a:lnTo>
                  <a:pt x="354545" y="135890"/>
                </a:lnTo>
                <a:lnTo>
                  <a:pt x="354704" y="135890"/>
                </a:lnTo>
                <a:lnTo>
                  <a:pt x="355342" y="140970"/>
                </a:lnTo>
                <a:lnTo>
                  <a:pt x="350409" y="146050"/>
                </a:lnTo>
                <a:lnTo>
                  <a:pt x="357748" y="144779"/>
                </a:lnTo>
                <a:lnTo>
                  <a:pt x="362685" y="139700"/>
                </a:lnTo>
                <a:lnTo>
                  <a:pt x="364844" y="134620"/>
                </a:lnTo>
                <a:lnTo>
                  <a:pt x="363852" y="128270"/>
                </a:lnTo>
                <a:lnTo>
                  <a:pt x="362447" y="124460"/>
                </a:lnTo>
                <a:lnTo>
                  <a:pt x="358548" y="120650"/>
                </a:lnTo>
                <a:lnTo>
                  <a:pt x="358689" y="116840"/>
                </a:lnTo>
                <a:lnTo>
                  <a:pt x="387595" y="116840"/>
                </a:lnTo>
                <a:lnTo>
                  <a:pt x="387560" y="114300"/>
                </a:lnTo>
                <a:lnTo>
                  <a:pt x="370253" y="114300"/>
                </a:lnTo>
                <a:lnTo>
                  <a:pt x="369857" y="109220"/>
                </a:lnTo>
                <a:lnTo>
                  <a:pt x="371523" y="104140"/>
                </a:lnTo>
                <a:lnTo>
                  <a:pt x="375666" y="100329"/>
                </a:lnTo>
                <a:lnTo>
                  <a:pt x="379409" y="95250"/>
                </a:lnTo>
                <a:lnTo>
                  <a:pt x="379876" y="86360"/>
                </a:lnTo>
                <a:lnTo>
                  <a:pt x="378406" y="78740"/>
                </a:lnTo>
                <a:lnTo>
                  <a:pt x="370504" y="74929"/>
                </a:lnTo>
                <a:lnTo>
                  <a:pt x="358423" y="73660"/>
                </a:lnTo>
                <a:lnTo>
                  <a:pt x="356951" y="72390"/>
                </a:lnTo>
                <a:close/>
              </a:path>
              <a:path w="387984" h="299720">
                <a:moveTo>
                  <a:pt x="167187" y="134620"/>
                </a:moveTo>
                <a:lnTo>
                  <a:pt x="161536" y="137160"/>
                </a:lnTo>
                <a:lnTo>
                  <a:pt x="165135" y="137160"/>
                </a:lnTo>
                <a:lnTo>
                  <a:pt x="167187" y="134620"/>
                </a:lnTo>
                <a:close/>
              </a:path>
              <a:path w="387984" h="299720">
                <a:moveTo>
                  <a:pt x="217379" y="121920"/>
                </a:moveTo>
                <a:lnTo>
                  <a:pt x="219850" y="125729"/>
                </a:lnTo>
                <a:lnTo>
                  <a:pt x="225593" y="130810"/>
                </a:lnTo>
                <a:lnTo>
                  <a:pt x="232929" y="134620"/>
                </a:lnTo>
                <a:lnTo>
                  <a:pt x="240177" y="137160"/>
                </a:lnTo>
                <a:lnTo>
                  <a:pt x="320899" y="137160"/>
                </a:lnTo>
                <a:lnTo>
                  <a:pt x="315865" y="134620"/>
                </a:lnTo>
                <a:lnTo>
                  <a:pt x="306622" y="133350"/>
                </a:lnTo>
                <a:lnTo>
                  <a:pt x="306763" y="129540"/>
                </a:lnTo>
                <a:lnTo>
                  <a:pt x="305469" y="128270"/>
                </a:lnTo>
                <a:lnTo>
                  <a:pt x="300841" y="128270"/>
                </a:lnTo>
                <a:lnTo>
                  <a:pt x="300880" y="127000"/>
                </a:lnTo>
                <a:lnTo>
                  <a:pt x="300417" y="125729"/>
                </a:lnTo>
                <a:lnTo>
                  <a:pt x="299538" y="124460"/>
                </a:lnTo>
                <a:lnTo>
                  <a:pt x="229276" y="124460"/>
                </a:lnTo>
                <a:lnTo>
                  <a:pt x="221499" y="123190"/>
                </a:lnTo>
                <a:lnTo>
                  <a:pt x="217379" y="121920"/>
                </a:lnTo>
                <a:close/>
              </a:path>
              <a:path w="387984" h="299720">
                <a:moveTo>
                  <a:pt x="4762" y="109220"/>
                </a:moveTo>
                <a:lnTo>
                  <a:pt x="125" y="111760"/>
                </a:lnTo>
                <a:lnTo>
                  <a:pt x="0" y="120650"/>
                </a:lnTo>
                <a:lnTo>
                  <a:pt x="1609" y="127000"/>
                </a:lnTo>
                <a:lnTo>
                  <a:pt x="7520" y="129540"/>
                </a:lnTo>
                <a:lnTo>
                  <a:pt x="5187" y="125729"/>
                </a:lnTo>
                <a:lnTo>
                  <a:pt x="5551" y="120650"/>
                </a:lnTo>
                <a:lnTo>
                  <a:pt x="26132" y="120650"/>
                </a:lnTo>
                <a:lnTo>
                  <a:pt x="28958" y="116840"/>
                </a:lnTo>
                <a:lnTo>
                  <a:pt x="41323" y="116840"/>
                </a:lnTo>
                <a:lnTo>
                  <a:pt x="41293" y="114300"/>
                </a:lnTo>
                <a:lnTo>
                  <a:pt x="17385" y="114300"/>
                </a:lnTo>
                <a:lnTo>
                  <a:pt x="12056" y="110490"/>
                </a:lnTo>
                <a:lnTo>
                  <a:pt x="4762" y="109220"/>
                </a:lnTo>
                <a:close/>
              </a:path>
              <a:path w="387984" h="299720">
                <a:moveTo>
                  <a:pt x="387648" y="120650"/>
                </a:moveTo>
                <a:lnTo>
                  <a:pt x="382097" y="120650"/>
                </a:lnTo>
                <a:lnTo>
                  <a:pt x="382464" y="125729"/>
                </a:lnTo>
                <a:lnTo>
                  <a:pt x="380117" y="129540"/>
                </a:lnTo>
                <a:lnTo>
                  <a:pt x="386039" y="127000"/>
                </a:lnTo>
                <a:lnTo>
                  <a:pt x="387648" y="120650"/>
                </a:lnTo>
                <a:close/>
              </a:path>
              <a:path w="387984" h="299720">
                <a:moveTo>
                  <a:pt x="170268" y="121920"/>
                </a:moveTo>
                <a:lnTo>
                  <a:pt x="166150" y="123190"/>
                </a:lnTo>
                <a:lnTo>
                  <a:pt x="158375" y="124460"/>
                </a:lnTo>
                <a:lnTo>
                  <a:pt x="88110" y="124460"/>
                </a:lnTo>
                <a:lnTo>
                  <a:pt x="87235" y="125729"/>
                </a:lnTo>
                <a:lnTo>
                  <a:pt x="86767" y="127000"/>
                </a:lnTo>
                <a:lnTo>
                  <a:pt x="86810" y="128270"/>
                </a:lnTo>
                <a:lnTo>
                  <a:pt x="164926" y="128270"/>
                </a:lnTo>
                <a:lnTo>
                  <a:pt x="167798" y="125729"/>
                </a:lnTo>
                <a:lnTo>
                  <a:pt x="170268" y="121920"/>
                </a:lnTo>
                <a:close/>
              </a:path>
              <a:path w="387984" h="299720">
                <a:moveTo>
                  <a:pt x="304175" y="127000"/>
                </a:moveTo>
                <a:lnTo>
                  <a:pt x="300841" y="128270"/>
                </a:lnTo>
                <a:lnTo>
                  <a:pt x="305469" y="128270"/>
                </a:lnTo>
                <a:lnTo>
                  <a:pt x="304175" y="127000"/>
                </a:lnTo>
                <a:close/>
              </a:path>
              <a:path w="387984" h="299720">
                <a:moveTo>
                  <a:pt x="26132" y="120650"/>
                </a:moveTo>
                <a:lnTo>
                  <a:pt x="5551" y="120650"/>
                </a:lnTo>
                <a:lnTo>
                  <a:pt x="18305" y="124460"/>
                </a:lnTo>
                <a:lnTo>
                  <a:pt x="23307" y="124460"/>
                </a:lnTo>
                <a:lnTo>
                  <a:pt x="26132" y="120650"/>
                </a:lnTo>
                <a:close/>
              </a:path>
              <a:path w="387984" h="299720">
                <a:moveTo>
                  <a:pt x="75815" y="72390"/>
                </a:moveTo>
                <a:lnTo>
                  <a:pt x="55601" y="72390"/>
                </a:lnTo>
                <a:lnTo>
                  <a:pt x="56702" y="82550"/>
                </a:lnTo>
                <a:lnTo>
                  <a:pt x="53601" y="92710"/>
                </a:lnTo>
                <a:lnTo>
                  <a:pt x="77741" y="123190"/>
                </a:lnTo>
                <a:lnTo>
                  <a:pt x="87235" y="124460"/>
                </a:lnTo>
                <a:lnTo>
                  <a:pt x="140519" y="124460"/>
                </a:lnTo>
                <a:lnTo>
                  <a:pt x="144814" y="123190"/>
                </a:lnTo>
                <a:lnTo>
                  <a:pt x="89014" y="123190"/>
                </a:lnTo>
                <a:lnTo>
                  <a:pt x="82647" y="120650"/>
                </a:lnTo>
                <a:lnTo>
                  <a:pt x="75863" y="118110"/>
                </a:lnTo>
                <a:lnTo>
                  <a:pt x="70072" y="114300"/>
                </a:lnTo>
                <a:lnTo>
                  <a:pt x="66682" y="109220"/>
                </a:lnTo>
                <a:lnTo>
                  <a:pt x="64832" y="102870"/>
                </a:lnTo>
                <a:lnTo>
                  <a:pt x="69282" y="93979"/>
                </a:lnTo>
                <a:lnTo>
                  <a:pt x="73435" y="85090"/>
                </a:lnTo>
                <a:lnTo>
                  <a:pt x="75394" y="78740"/>
                </a:lnTo>
                <a:lnTo>
                  <a:pt x="75815" y="72390"/>
                </a:lnTo>
                <a:close/>
              </a:path>
              <a:path w="387984" h="299720">
                <a:moveTo>
                  <a:pt x="226658" y="102870"/>
                </a:moveTo>
                <a:lnTo>
                  <a:pt x="204293" y="102870"/>
                </a:lnTo>
                <a:lnTo>
                  <a:pt x="211883" y="109220"/>
                </a:lnTo>
                <a:lnTo>
                  <a:pt x="222177" y="115570"/>
                </a:lnTo>
                <a:lnTo>
                  <a:pt x="234237" y="120650"/>
                </a:lnTo>
                <a:lnTo>
                  <a:pt x="247129" y="124460"/>
                </a:lnTo>
                <a:lnTo>
                  <a:pt x="300132" y="124460"/>
                </a:lnTo>
                <a:lnTo>
                  <a:pt x="309908" y="123190"/>
                </a:lnTo>
                <a:lnTo>
                  <a:pt x="297320" y="123190"/>
                </a:lnTo>
                <a:lnTo>
                  <a:pt x="297313" y="121920"/>
                </a:lnTo>
                <a:lnTo>
                  <a:pt x="258735" y="121920"/>
                </a:lnTo>
                <a:lnTo>
                  <a:pt x="248906" y="118110"/>
                </a:lnTo>
                <a:lnTo>
                  <a:pt x="237880" y="111760"/>
                </a:lnTo>
                <a:lnTo>
                  <a:pt x="227960" y="104140"/>
                </a:lnTo>
                <a:lnTo>
                  <a:pt x="226658" y="102870"/>
                </a:lnTo>
                <a:close/>
              </a:path>
              <a:path w="387984" h="299720">
                <a:moveTo>
                  <a:pt x="387595" y="116840"/>
                </a:moveTo>
                <a:lnTo>
                  <a:pt x="358689" y="116840"/>
                </a:lnTo>
                <a:lnTo>
                  <a:pt x="364341" y="124460"/>
                </a:lnTo>
                <a:lnTo>
                  <a:pt x="369349" y="124460"/>
                </a:lnTo>
                <a:lnTo>
                  <a:pt x="382097" y="120650"/>
                </a:lnTo>
                <a:lnTo>
                  <a:pt x="387648" y="120650"/>
                </a:lnTo>
                <a:lnTo>
                  <a:pt x="387595" y="116840"/>
                </a:lnTo>
                <a:close/>
              </a:path>
              <a:path w="387984" h="299720">
                <a:moveTo>
                  <a:pt x="103546" y="85090"/>
                </a:moveTo>
                <a:lnTo>
                  <a:pt x="98460" y="85090"/>
                </a:lnTo>
                <a:lnTo>
                  <a:pt x="90778" y="87629"/>
                </a:lnTo>
                <a:lnTo>
                  <a:pt x="85365" y="92710"/>
                </a:lnTo>
                <a:lnTo>
                  <a:pt x="83025" y="99060"/>
                </a:lnTo>
                <a:lnTo>
                  <a:pt x="84564" y="106679"/>
                </a:lnTo>
                <a:lnTo>
                  <a:pt x="86100" y="111760"/>
                </a:lnTo>
                <a:lnTo>
                  <a:pt x="88052" y="115570"/>
                </a:lnTo>
                <a:lnTo>
                  <a:pt x="90345" y="120650"/>
                </a:lnTo>
                <a:lnTo>
                  <a:pt x="90327" y="123190"/>
                </a:lnTo>
                <a:lnTo>
                  <a:pt x="144814" y="123190"/>
                </a:lnTo>
                <a:lnTo>
                  <a:pt x="149109" y="121920"/>
                </a:lnTo>
                <a:lnTo>
                  <a:pt x="128916" y="121920"/>
                </a:lnTo>
                <a:lnTo>
                  <a:pt x="128926" y="120650"/>
                </a:lnTo>
                <a:lnTo>
                  <a:pt x="131202" y="115570"/>
                </a:lnTo>
                <a:lnTo>
                  <a:pt x="133170" y="111760"/>
                </a:lnTo>
                <a:lnTo>
                  <a:pt x="134708" y="106679"/>
                </a:lnTo>
                <a:lnTo>
                  <a:pt x="136246" y="99060"/>
                </a:lnTo>
                <a:lnTo>
                  <a:pt x="133908" y="92710"/>
                </a:lnTo>
                <a:lnTo>
                  <a:pt x="128497" y="87629"/>
                </a:lnTo>
                <a:lnTo>
                  <a:pt x="103827" y="87629"/>
                </a:lnTo>
                <a:lnTo>
                  <a:pt x="103546" y="85090"/>
                </a:lnTo>
                <a:close/>
              </a:path>
              <a:path w="387984" h="299720">
                <a:moveTo>
                  <a:pt x="338451" y="53340"/>
                </a:moveTo>
                <a:lnTo>
                  <a:pt x="329389" y="58420"/>
                </a:lnTo>
                <a:lnTo>
                  <a:pt x="319665" y="63500"/>
                </a:lnTo>
                <a:lnTo>
                  <a:pt x="316076" y="64770"/>
                </a:lnTo>
                <a:lnTo>
                  <a:pt x="314053" y="67310"/>
                </a:lnTo>
                <a:lnTo>
                  <a:pt x="311828" y="72390"/>
                </a:lnTo>
                <a:lnTo>
                  <a:pt x="312253" y="78740"/>
                </a:lnTo>
                <a:lnTo>
                  <a:pt x="314219" y="85090"/>
                </a:lnTo>
                <a:lnTo>
                  <a:pt x="316613" y="90170"/>
                </a:lnTo>
                <a:lnTo>
                  <a:pt x="318380" y="93979"/>
                </a:lnTo>
                <a:lnTo>
                  <a:pt x="322834" y="102870"/>
                </a:lnTo>
                <a:lnTo>
                  <a:pt x="320965" y="109220"/>
                </a:lnTo>
                <a:lnTo>
                  <a:pt x="317579" y="114300"/>
                </a:lnTo>
                <a:lnTo>
                  <a:pt x="311790" y="118110"/>
                </a:lnTo>
                <a:lnTo>
                  <a:pt x="305005" y="120650"/>
                </a:lnTo>
                <a:lnTo>
                  <a:pt x="298634" y="123190"/>
                </a:lnTo>
                <a:lnTo>
                  <a:pt x="309908" y="123190"/>
                </a:lnTo>
                <a:lnTo>
                  <a:pt x="318723" y="120650"/>
                </a:lnTo>
                <a:lnTo>
                  <a:pt x="326341" y="118110"/>
                </a:lnTo>
                <a:lnTo>
                  <a:pt x="332247" y="113029"/>
                </a:lnTo>
                <a:lnTo>
                  <a:pt x="336201" y="102870"/>
                </a:lnTo>
                <a:lnTo>
                  <a:pt x="334049" y="92710"/>
                </a:lnTo>
                <a:lnTo>
                  <a:pt x="330943" y="82550"/>
                </a:lnTo>
                <a:lnTo>
                  <a:pt x="332035" y="72390"/>
                </a:lnTo>
                <a:lnTo>
                  <a:pt x="356951" y="72390"/>
                </a:lnTo>
                <a:lnTo>
                  <a:pt x="354067" y="69850"/>
                </a:lnTo>
                <a:lnTo>
                  <a:pt x="345362" y="55879"/>
                </a:lnTo>
                <a:lnTo>
                  <a:pt x="338451" y="53340"/>
                </a:lnTo>
                <a:close/>
              </a:path>
              <a:path w="387984" h="299720">
                <a:moveTo>
                  <a:pt x="221451" y="97790"/>
                </a:moveTo>
                <a:lnTo>
                  <a:pt x="166201" y="97790"/>
                </a:lnTo>
                <a:lnTo>
                  <a:pt x="159687" y="104140"/>
                </a:lnTo>
                <a:lnTo>
                  <a:pt x="149763" y="111760"/>
                </a:lnTo>
                <a:lnTo>
                  <a:pt x="138736" y="118110"/>
                </a:lnTo>
                <a:lnTo>
                  <a:pt x="128916" y="121920"/>
                </a:lnTo>
                <a:lnTo>
                  <a:pt x="149109" y="121920"/>
                </a:lnTo>
                <a:lnTo>
                  <a:pt x="153404" y="120650"/>
                </a:lnTo>
                <a:lnTo>
                  <a:pt x="165462" y="115570"/>
                </a:lnTo>
                <a:lnTo>
                  <a:pt x="175754" y="109220"/>
                </a:lnTo>
                <a:lnTo>
                  <a:pt x="183344" y="102870"/>
                </a:lnTo>
                <a:lnTo>
                  <a:pt x="226658" y="102870"/>
                </a:lnTo>
                <a:lnTo>
                  <a:pt x="221451" y="97790"/>
                </a:lnTo>
                <a:close/>
              </a:path>
              <a:path w="387984" h="299720">
                <a:moveTo>
                  <a:pt x="271922" y="85090"/>
                </a:moveTo>
                <a:lnTo>
                  <a:pt x="266835" y="85090"/>
                </a:lnTo>
                <a:lnTo>
                  <a:pt x="259157" y="87629"/>
                </a:lnTo>
                <a:lnTo>
                  <a:pt x="253745" y="92710"/>
                </a:lnTo>
                <a:lnTo>
                  <a:pt x="251403" y="99060"/>
                </a:lnTo>
                <a:lnTo>
                  <a:pt x="252939" y="106679"/>
                </a:lnTo>
                <a:lnTo>
                  <a:pt x="254480" y="111760"/>
                </a:lnTo>
                <a:lnTo>
                  <a:pt x="256432" y="115570"/>
                </a:lnTo>
                <a:lnTo>
                  <a:pt x="258721" y="120650"/>
                </a:lnTo>
                <a:lnTo>
                  <a:pt x="258735" y="121920"/>
                </a:lnTo>
                <a:lnTo>
                  <a:pt x="297313" y="121920"/>
                </a:lnTo>
                <a:lnTo>
                  <a:pt x="297305" y="120650"/>
                </a:lnTo>
                <a:lnTo>
                  <a:pt x="299581" y="115570"/>
                </a:lnTo>
                <a:lnTo>
                  <a:pt x="301547" y="111760"/>
                </a:lnTo>
                <a:lnTo>
                  <a:pt x="303088" y="106679"/>
                </a:lnTo>
                <a:lnTo>
                  <a:pt x="304624" y="99060"/>
                </a:lnTo>
                <a:lnTo>
                  <a:pt x="302284" y="92710"/>
                </a:lnTo>
                <a:lnTo>
                  <a:pt x="296873" y="87629"/>
                </a:lnTo>
                <a:lnTo>
                  <a:pt x="272206" y="87629"/>
                </a:lnTo>
                <a:lnTo>
                  <a:pt x="271922" y="85090"/>
                </a:lnTo>
                <a:close/>
              </a:path>
              <a:path w="387984" h="299720">
                <a:moveTo>
                  <a:pt x="49197" y="53340"/>
                </a:moveTo>
                <a:lnTo>
                  <a:pt x="42289" y="55879"/>
                </a:lnTo>
                <a:lnTo>
                  <a:pt x="33581" y="69850"/>
                </a:lnTo>
                <a:lnTo>
                  <a:pt x="30712" y="72390"/>
                </a:lnTo>
                <a:lnTo>
                  <a:pt x="29232" y="73660"/>
                </a:lnTo>
                <a:lnTo>
                  <a:pt x="17143" y="74929"/>
                </a:lnTo>
                <a:lnTo>
                  <a:pt x="9259" y="78740"/>
                </a:lnTo>
                <a:lnTo>
                  <a:pt x="7772" y="86360"/>
                </a:lnTo>
                <a:lnTo>
                  <a:pt x="8239" y="95250"/>
                </a:lnTo>
                <a:lnTo>
                  <a:pt x="11984" y="100329"/>
                </a:lnTo>
                <a:lnTo>
                  <a:pt x="16133" y="104140"/>
                </a:lnTo>
                <a:lnTo>
                  <a:pt x="17809" y="109220"/>
                </a:lnTo>
                <a:lnTo>
                  <a:pt x="17385" y="114300"/>
                </a:lnTo>
                <a:lnTo>
                  <a:pt x="41293" y="114300"/>
                </a:lnTo>
                <a:lnTo>
                  <a:pt x="41232" y="109220"/>
                </a:lnTo>
                <a:lnTo>
                  <a:pt x="37855" y="102870"/>
                </a:lnTo>
                <a:lnTo>
                  <a:pt x="34369" y="96520"/>
                </a:lnTo>
                <a:lnTo>
                  <a:pt x="33922" y="87629"/>
                </a:lnTo>
                <a:lnTo>
                  <a:pt x="35024" y="82550"/>
                </a:lnTo>
                <a:lnTo>
                  <a:pt x="35802" y="80010"/>
                </a:lnTo>
                <a:lnTo>
                  <a:pt x="44719" y="78740"/>
                </a:lnTo>
                <a:lnTo>
                  <a:pt x="49438" y="76200"/>
                </a:lnTo>
                <a:lnTo>
                  <a:pt x="55601" y="72390"/>
                </a:lnTo>
                <a:lnTo>
                  <a:pt x="75815" y="72390"/>
                </a:lnTo>
                <a:lnTo>
                  <a:pt x="73583" y="67310"/>
                </a:lnTo>
                <a:lnTo>
                  <a:pt x="71575" y="64770"/>
                </a:lnTo>
                <a:lnTo>
                  <a:pt x="67997" y="63500"/>
                </a:lnTo>
                <a:lnTo>
                  <a:pt x="58262" y="58420"/>
                </a:lnTo>
                <a:lnTo>
                  <a:pt x="49197" y="53340"/>
                </a:lnTo>
                <a:close/>
              </a:path>
              <a:path w="387984" h="299720">
                <a:moveTo>
                  <a:pt x="382888" y="109220"/>
                </a:moveTo>
                <a:lnTo>
                  <a:pt x="375594" y="110490"/>
                </a:lnTo>
                <a:lnTo>
                  <a:pt x="370253" y="114300"/>
                </a:lnTo>
                <a:lnTo>
                  <a:pt x="387560" y="114300"/>
                </a:lnTo>
                <a:lnTo>
                  <a:pt x="387525" y="111760"/>
                </a:lnTo>
                <a:lnTo>
                  <a:pt x="382888" y="109220"/>
                </a:lnTo>
                <a:close/>
              </a:path>
              <a:path w="387984" h="299720">
                <a:moveTo>
                  <a:pt x="220248" y="96520"/>
                </a:moveTo>
                <a:lnTo>
                  <a:pt x="167274" y="96520"/>
                </a:lnTo>
                <a:lnTo>
                  <a:pt x="166809" y="97790"/>
                </a:lnTo>
                <a:lnTo>
                  <a:pt x="220756" y="97790"/>
                </a:lnTo>
                <a:lnTo>
                  <a:pt x="220248" y="96520"/>
                </a:lnTo>
                <a:close/>
              </a:path>
              <a:path w="387984" h="299720">
                <a:moveTo>
                  <a:pt x="181325" y="33020"/>
                </a:moveTo>
                <a:lnTo>
                  <a:pt x="179190" y="33020"/>
                </a:lnTo>
                <a:lnTo>
                  <a:pt x="177393" y="34290"/>
                </a:lnTo>
                <a:lnTo>
                  <a:pt x="166096" y="38100"/>
                </a:lnTo>
                <a:lnTo>
                  <a:pt x="158212" y="44450"/>
                </a:lnTo>
                <a:lnTo>
                  <a:pt x="154842" y="53340"/>
                </a:lnTo>
                <a:lnTo>
                  <a:pt x="157086" y="66040"/>
                </a:lnTo>
                <a:lnTo>
                  <a:pt x="159786" y="73660"/>
                </a:lnTo>
                <a:lnTo>
                  <a:pt x="163346" y="81279"/>
                </a:lnTo>
                <a:lnTo>
                  <a:pt x="167558" y="87629"/>
                </a:lnTo>
                <a:lnTo>
                  <a:pt x="167641" y="96520"/>
                </a:lnTo>
                <a:lnTo>
                  <a:pt x="219866" y="96520"/>
                </a:lnTo>
                <a:lnTo>
                  <a:pt x="219950" y="87629"/>
                </a:lnTo>
                <a:lnTo>
                  <a:pt x="224151" y="81279"/>
                </a:lnTo>
                <a:lnTo>
                  <a:pt x="227710" y="73660"/>
                </a:lnTo>
                <a:lnTo>
                  <a:pt x="230422" y="66040"/>
                </a:lnTo>
                <a:lnTo>
                  <a:pt x="232664" y="53340"/>
                </a:lnTo>
                <a:lnTo>
                  <a:pt x="229289" y="44450"/>
                </a:lnTo>
                <a:lnTo>
                  <a:pt x="221400" y="38100"/>
                </a:lnTo>
                <a:lnTo>
                  <a:pt x="217633" y="36829"/>
                </a:lnTo>
                <a:lnTo>
                  <a:pt x="184561" y="36829"/>
                </a:lnTo>
                <a:lnTo>
                  <a:pt x="184108" y="34290"/>
                </a:lnTo>
                <a:lnTo>
                  <a:pt x="181325" y="33020"/>
                </a:lnTo>
                <a:close/>
              </a:path>
              <a:path w="387984" h="299720">
                <a:moveTo>
                  <a:pt x="114087" y="83820"/>
                </a:moveTo>
                <a:lnTo>
                  <a:pt x="105185" y="83820"/>
                </a:lnTo>
                <a:lnTo>
                  <a:pt x="105343" y="86360"/>
                </a:lnTo>
                <a:lnTo>
                  <a:pt x="103827" y="87629"/>
                </a:lnTo>
                <a:lnTo>
                  <a:pt x="115445" y="87629"/>
                </a:lnTo>
                <a:lnTo>
                  <a:pt x="113932" y="86360"/>
                </a:lnTo>
                <a:lnTo>
                  <a:pt x="114087" y="83820"/>
                </a:lnTo>
                <a:close/>
              </a:path>
              <a:path w="387984" h="299720">
                <a:moveTo>
                  <a:pt x="120820" y="85090"/>
                </a:moveTo>
                <a:lnTo>
                  <a:pt x="115730" y="85090"/>
                </a:lnTo>
                <a:lnTo>
                  <a:pt x="115445" y="87629"/>
                </a:lnTo>
                <a:lnTo>
                  <a:pt x="128497" y="87629"/>
                </a:lnTo>
                <a:lnTo>
                  <a:pt x="120820" y="85090"/>
                </a:lnTo>
                <a:close/>
              </a:path>
              <a:path w="387984" h="299720">
                <a:moveTo>
                  <a:pt x="282453" y="83820"/>
                </a:moveTo>
                <a:lnTo>
                  <a:pt x="273560" y="83820"/>
                </a:lnTo>
                <a:lnTo>
                  <a:pt x="273719" y="86360"/>
                </a:lnTo>
                <a:lnTo>
                  <a:pt x="272206" y="87629"/>
                </a:lnTo>
                <a:lnTo>
                  <a:pt x="283820" y="87629"/>
                </a:lnTo>
                <a:lnTo>
                  <a:pt x="282312" y="86360"/>
                </a:lnTo>
                <a:lnTo>
                  <a:pt x="282453" y="83820"/>
                </a:lnTo>
                <a:close/>
              </a:path>
              <a:path w="387984" h="299720">
                <a:moveTo>
                  <a:pt x="289195" y="85090"/>
                </a:moveTo>
                <a:lnTo>
                  <a:pt x="284105" y="85090"/>
                </a:lnTo>
                <a:lnTo>
                  <a:pt x="283820" y="87629"/>
                </a:lnTo>
                <a:lnTo>
                  <a:pt x="296873" y="87629"/>
                </a:lnTo>
                <a:lnTo>
                  <a:pt x="289195" y="85090"/>
                </a:lnTo>
                <a:close/>
              </a:path>
              <a:path w="387984" h="299720">
                <a:moveTo>
                  <a:pt x="114217" y="76200"/>
                </a:moveTo>
                <a:lnTo>
                  <a:pt x="105130" y="76200"/>
                </a:lnTo>
                <a:lnTo>
                  <a:pt x="104296" y="77470"/>
                </a:lnTo>
                <a:lnTo>
                  <a:pt x="103788" y="78740"/>
                </a:lnTo>
                <a:lnTo>
                  <a:pt x="103788" y="81279"/>
                </a:lnTo>
                <a:lnTo>
                  <a:pt x="104465" y="83820"/>
                </a:lnTo>
                <a:lnTo>
                  <a:pt x="114894" y="83820"/>
                </a:lnTo>
                <a:lnTo>
                  <a:pt x="115556" y="81279"/>
                </a:lnTo>
                <a:lnTo>
                  <a:pt x="115556" y="78740"/>
                </a:lnTo>
                <a:lnTo>
                  <a:pt x="115067" y="77470"/>
                </a:lnTo>
                <a:lnTo>
                  <a:pt x="114217" y="76200"/>
                </a:lnTo>
                <a:close/>
              </a:path>
              <a:path w="387984" h="299720">
                <a:moveTo>
                  <a:pt x="282524" y="76200"/>
                </a:moveTo>
                <a:lnTo>
                  <a:pt x="273434" y="76200"/>
                </a:lnTo>
                <a:lnTo>
                  <a:pt x="272588" y="77470"/>
                </a:lnTo>
                <a:lnTo>
                  <a:pt x="272077" y="78740"/>
                </a:lnTo>
                <a:lnTo>
                  <a:pt x="272077" y="81279"/>
                </a:lnTo>
                <a:lnTo>
                  <a:pt x="272754" y="83820"/>
                </a:lnTo>
                <a:lnTo>
                  <a:pt x="283187" y="83820"/>
                </a:lnTo>
                <a:lnTo>
                  <a:pt x="283850" y="81279"/>
                </a:lnTo>
                <a:lnTo>
                  <a:pt x="283850" y="78740"/>
                </a:lnTo>
                <a:lnTo>
                  <a:pt x="283356" y="77470"/>
                </a:lnTo>
                <a:lnTo>
                  <a:pt x="282524" y="76200"/>
                </a:lnTo>
                <a:close/>
              </a:path>
              <a:path w="387984" h="299720">
                <a:moveTo>
                  <a:pt x="102640" y="63500"/>
                </a:moveTo>
                <a:lnTo>
                  <a:pt x="102640" y="76200"/>
                </a:lnTo>
                <a:lnTo>
                  <a:pt x="104649" y="73660"/>
                </a:lnTo>
                <a:lnTo>
                  <a:pt x="106315" y="72390"/>
                </a:lnTo>
                <a:lnTo>
                  <a:pt x="116715" y="72390"/>
                </a:lnTo>
                <a:lnTo>
                  <a:pt x="116715" y="66040"/>
                </a:lnTo>
                <a:lnTo>
                  <a:pt x="105905" y="66040"/>
                </a:lnTo>
                <a:lnTo>
                  <a:pt x="104649" y="64770"/>
                </a:lnTo>
                <a:lnTo>
                  <a:pt x="102640" y="63500"/>
                </a:lnTo>
                <a:close/>
              </a:path>
              <a:path w="387984" h="299720">
                <a:moveTo>
                  <a:pt x="112875" y="72390"/>
                </a:moveTo>
                <a:lnTo>
                  <a:pt x="106470" y="72390"/>
                </a:lnTo>
                <a:lnTo>
                  <a:pt x="106174" y="73660"/>
                </a:lnTo>
                <a:lnTo>
                  <a:pt x="105185" y="74929"/>
                </a:lnTo>
                <a:lnTo>
                  <a:pt x="104465" y="74929"/>
                </a:lnTo>
                <a:lnTo>
                  <a:pt x="103374" y="76200"/>
                </a:lnTo>
                <a:lnTo>
                  <a:pt x="115981" y="76200"/>
                </a:lnTo>
                <a:lnTo>
                  <a:pt x="114160" y="74929"/>
                </a:lnTo>
                <a:lnTo>
                  <a:pt x="112875" y="72390"/>
                </a:lnTo>
                <a:close/>
              </a:path>
              <a:path w="387984" h="299720">
                <a:moveTo>
                  <a:pt x="116715" y="72390"/>
                </a:moveTo>
                <a:lnTo>
                  <a:pt x="113454" y="72390"/>
                </a:lnTo>
                <a:lnTo>
                  <a:pt x="114714" y="73660"/>
                </a:lnTo>
                <a:lnTo>
                  <a:pt x="116715" y="76200"/>
                </a:lnTo>
                <a:lnTo>
                  <a:pt x="116715" y="72390"/>
                </a:lnTo>
                <a:close/>
              </a:path>
              <a:path w="387984" h="299720">
                <a:moveTo>
                  <a:pt x="270932" y="63500"/>
                </a:moveTo>
                <a:lnTo>
                  <a:pt x="270932" y="76200"/>
                </a:lnTo>
                <a:lnTo>
                  <a:pt x="272942" y="73660"/>
                </a:lnTo>
                <a:lnTo>
                  <a:pt x="274198" y="72390"/>
                </a:lnTo>
                <a:lnTo>
                  <a:pt x="285012" y="72390"/>
                </a:lnTo>
                <a:lnTo>
                  <a:pt x="285012" y="66040"/>
                </a:lnTo>
                <a:lnTo>
                  <a:pt x="274198" y="66040"/>
                </a:lnTo>
                <a:lnTo>
                  <a:pt x="272942" y="64770"/>
                </a:lnTo>
                <a:lnTo>
                  <a:pt x="270932" y="63500"/>
                </a:lnTo>
                <a:close/>
              </a:path>
              <a:path w="387984" h="299720">
                <a:moveTo>
                  <a:pt x="280940" y="72390"/>
                </a:moveTo>
                <a:lnTo>
                  <a:pt x="274777" y="72390"/>
                </a:lnTo>
                <a:lnTo>
                  <a:pt x="274482" y="73660"/>
                </a:lnTo>
                <a:lnTo>
                  <a:pt x="273491" y="74929"/>
                </a:lnTo>
                <a:lnTo>
                  <a:pt x="272771" y="74929"/>
                </a:lnTo>
                <a:lnTo>
                  <a:pt x="271680" y="76200"/>
                </a:lnTo>
                <a:lnTo>
                  <a:pt x="284274" y="76200"/>
                </a:lnTo>
                <a:lnTo>
                  <a:pt x="282467" y="74929"/>
                </a:lnTo>
                <a:lnTo>
                  <a:pt x="281476" y="73660"/>
                </a:lnTo>
                <a:lnTo>
                  <a:pt x="280940" y="72390"/>
                </a:lnTo>
                <a:close/>
              </a:path>
              <a:path w="387984" h="299720">
                <a:moveTo>
                  <a:pt x="285012" y="72390"/>
                </a:moveTo>
                <a:lnTo>
                  <a:pt x="281322" y="72390"/>
                </a:lnTo>
                <a:lnTo>
                  <a:pt x="283018" y="73660"/>
                </a:lnTo>
                <a:lnTo>
                  <a:pt x="283795" y="74929"/>
                </a:lnTo>
                <a:lnTo>
                  <a:pt x="285012" y="76200"/>
                </a:lnTo>
                <a:lnTo>
                  <a:pt x="285012" y="72390"/>
                </a:lnTo>
                <a:close/>
              </a:path>
              <a:path w="387984" h="299720">
                <a:moveTo>
                  <a:pt x="115981" y="62229"/>
                </a:moveTo>
                <a:lnTo>
                  <a:pt x="103374" y="62229"/>
                </a:lnTo>
                <a:lnTo>
                  <a:pt x="105185" y="64770"/>
                </a:lnTo>
                <a:lnTo>
                  <a:pt x="106484" y="66040"/>
                </a:lnTo>
                <a:lnTo>
                  <a:pt x="112875" y="66040"/>
                </a:lnTo>
                <a:lnTo>
                  <a:pt x="114170" y="64770"/>
                </a:lnTo>
                <a:lnTo>
                  <a:pt x="115981" y="62229"/>
                </a:lnTo>
                <a:close/>
              </a:path>
              <a:path w="387984" h="299720">
                <a:moveTo>
                  <a:pt x="116715" y="63500"/>
                </a:moveTo>
                <a:lnTo>
                  <a:pt x="114714" y="64770"/>
                </a:lnTo>
                <a:lnTo>
                  <a:pt x="113889" y="66040"/>
                </a:lnTo>
                <a:lnTo>
                  <a:pt x="116715" y="66040"/>
                </a:lnTo>
                <a:lnTo>
                  <a:pt x="116715" y="63500"/>
                </a:lnTo>
                <a:close/>
              </a:path>
              <a:path w="387984" h="299720">
                <a:moveTo>
                  <a:pt x="284274" y="62229"/>
                </a:moveTo>
                <a:lnTo>
                  <a:pt x="271666" y="62229"/>
                </a:lnTo>
                <a:lnTo>
                  <a:pt x="273477" y="64770"/>
                </a:lnTo>
                <a:lnTo>
                  <a:pt x="274777" y="66040"/>
                </a:lnTo>
                <a:lnTo>
                  <a:pt x="281164" y="66040"/>
                </a:lnTo>
                <a:lnTo>
                  <a:pt x="282453" y="64770"/>
                </a:lnTo>
                <a:lnTo>
                  <a:pt x="284274" y="62229"/>
                </a:lnTo>
                <a:close/>
              </a:path>
              <a:path w="387984" h="299720">
                <a:moveTo>
                  <a:pt x="285012" y="63500"/>
                </a:moveTo>
                <a:lnTo>
                  <a:pt x="283018" y="64770"/>
                </a:lnTo>
                <a:lnTo>
                  <a:pt x="281746" y="66040"/>
                </a:lnTo>
                <a:lnTo>
                  <a:pt x="285012" y="66040"/>
                </a:lnTo>
                <a:lnTo>
                  <a:pt x="285012" y="63500"/>
                </a:lnTo>
                <a:close/>
              </a:path>
              <a:path w="387984" h="299720">
                <a:moveTo>
                  <a:pt x="199670" y="33020"/>
                </a:moveTo>
                <a:lnTo>
                  <a:pt x="187826" y="33020"/>
                </a:lnTo>
                <a:lnTo>
                  <a:pt x="188038" y="36829"/>
                </a:lnTo>
                <a:lnTo>
                  <a:pt x="199458" y="36829"/>
                </a:lnTo>
                <a:lnTo>
                  <a:pt x="199670" y="33020"/>
                </a:lnTo>
                <a:close/>
              </a:path>
              <a:path w="387984" h="299720">
                <a:moveTo>
                  <a:pt x="208321" y="33020"/>
                </a:moveTo>
                <a:lnTo>
                  <a:pt x="206171" y="33020"/>
                </a:lnTo>
                <a:lnTo>
                  <a:pt x="203389" y="34290"/>
                </a:lnTo>
                <a:lnTo>
                  <a:pt x="202947" y="36829"/>
                </a:lnTo>
                <a:lnTo>
                  <a:pt x="217633" y="36829"/>
                </a:lnTo>
                <a:lnTo>
                  <a:pt x="210099" y="34290"/>
                </a:lnTo>
                <a:lnTo>
                  <a:pt x="208321" y="33020"/>
                </a:lnTo>
                <a:close/>
              </a:path>
              <a:path w="387984" h="299720">
                <a:moveTo>
                  <a:pt x="199022" y="19050"/>
                </a:moveTo>
                <a:lnTo>
                  <a:pt x="188603" y="19050"/>
                </a:lnTo>
                <a:lnTo>
                  <a:pt x="186764" y="21590"/>
                </a:lnTo>
                <a:lnTo>
                  <a:pt x="185705" y="22860"/>
                </a:lnTo>
                <a:lnTo>
                  <a:pt x="185705" y="29210"/>
                </a:lnTo>
                <a:lnTo>
                  <a:pt x="187412" y="31750"/>
                </a:lnTo>
                <a:lnTo>
                  <a:pt x="189928" y="33020"/>
                </a:lnTo>
                <a:lnTo>
                  <a:pt x="197704" y="33020"/>
                </a:lnTo>
                <a:lnTo>
                  <a:pt x="200206" y="31750"/>
                </a:lnTo>
                <a:lnTo>
                  <a:pt x="201917" y="29210"/>
                </a:lnTo>
                <a:lnTo>
                  <a:pt x="201917" y="22860"/>
                </a:lnTo>
                <a:lnTo>
                  <a:pt x="200786" y="21590"/>
                </a:lnTo>
                <a:lnTo>
                  <a:pt x="199022" y="19050"/>
                </a:lnTo>
                <a:close/>
              </a:path>
              <a:path w="387984" h="299720">
                <a:moveTo>
                  <a:pt x="196970" y="12700"/>
                </a:moveTo>
                <a:lnTo>
                  <a:pt x="190652" y="12700"/>
                </a:lnTo>
                <a:lnTo>
                  <a:pt x="190212" y="15240"/>
                </a:lnTo>
                <a:lnTo>
                  <a:pt x="187218" y="17779"/>
                </a:lnTo>
                <a:lnTo>
                  <a:pt x="185886" y="19050"/>
                </a:lnTo>
                <a:lnTo>
                  <a:pt x="201733" y="19050"/>
                </a:lnTo>
                <a:lnTo>
                  <a:pt x="200221" y="17779"/>
                </a:lnTo>
                <a:lnTo>
                  <a:pt x="197467" y="15240"/>
                </a:lnTo>
                <a:lnTo>
                  <a:pt x="196970" y="12700"/>
                </a:lnTo>
                <a:close/>
              </a:path>
              <a:path w="387984" h="299720">
                <a:moveTo>
                  <a:pt x="183982" y="1270"/>
                </a:moveTo>
                <a:lnTo>
                  <a:pt x="183982" y="17779"/>
                </a:lnTo>
                <a:lnTo>
                  <a:pt x="185662" y="16510"/>
                </a:lnTo>
                <a:lnTo>
                  <a:pt x="188421" y="13970"/>
                </a:lnTo>
                <a:lnTo>
                  <a:pt x="190652" y="12700"/>
                </a:lnTo>
                <a:lnTo>
                  <a:pt x="203641" y="12700"/>
                </a:lnTo>
                <a:lnTo>
                  <a:pt x="203641" y="6350"/>
                </a:lnTo>
                <a:lnTo>
                  <a:pt x="188715" y="6350"/>
                </a:lnTo>
                <a:lnTo>
                  <a:pt x="185479" y="3810"/>
                </a:lnTo>
                <a:lnTo>
                  <a:pt x="183982" y="1270"/>
                </a:lnTo>
                <a:close/>
              </a:path>
              <a:path w="387984" h="299720">
                <a:moveTo>
                  <a:pt x="203641" y="12700"/>
                </a:moveTo>
                <a:lnTo>
                  <a:pt x="196970" y="12700"/>
                </a:lnTo>
                <a:lnTo>
                  <a:pt x="198903" y="13970"/>
                </a:lnTo>
                <a:lnTo>
                  <a:pt x="202140" y="16510"/>
                </a:lnTo>
                <a:lnTo>
                  <a:pt x="203641" y="17779"/>
                </a:lnTo>
                <a:lnTo>
                  <a:pt x="203641" y="12700"/>
                </a:lnTo>
                <a:close/>
              </a:path>
              <a:path w="387984" h="299720">
                <a:moveTo>
                  <a:pt x="201733" y="0"/>
                </a:moveTo>
                <a:lnTo>
                  <a:pt x="185886" y="0"/>
                </a:lnTo>
                <a:lnTo>
                  <a:pt x="187387" y="1270"/>
                </a:lnTo>
                <a:lnTo>
                  <a:pt x="190169" y="3810"/>
                </a:lnTo>
                <a:lnTo>
                  <a:pt x="190652" y="6350"/>
                </a:lnTo>
                <a:lnTo>
                  <a:pt x="196970" y="6350"/>
                </a:lnTo>
                <a:lnTo>
                  <a:pt x="197410" y="5079"/>
                </a:lnTo>
                <a:lnTo>
                  <a:pt x="200400" y="1270"/>
                </a:lnTo>
                <a:lnTo>
                  <a:pt x="201733" y="0"/>
                </a:lnTo>
                <a:close/>
              </a:path>
              <a:path w="387984" h="299720">
                <a:moveTo>
                  <a:pt x="203641" y="1270"/>
                </a:moveTo>
                <a:lnTo>
                  <a:pt x="201945" y="3810"/>
                </a:lnTo>
                <a:lnTo>
                  <a:pt x="199205" y="6350"/>
                </a:lnTo>
                <a:lnTo>
                  <a:pt x="203641" y="6350"/>
                </a:lnTo>
                <a:lnTo>
                  <a:pt x="203641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5238" y="239194"/>
            <a:ext cx="382452" cy="292550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556740" y="339173"/>
            <a:ext cx="254000" cy="369570"/>
          </a:xfrm>
          <a:custGeom>
            <a:avLst/>
            <a:gdLst/>
            <a:ahLst/>
            <a:cxnLst/>
            <a:rect l="l" t="t" r="r" b="b"/>
            <a:pathLst>
              <a:path w="254000" h="369570">
                <a:moveTo>
                  <a:pt x="211950" y="0"/>
                </a:moveTo>
                <a:lnTo>
                  <a:pt x="203858" y="19900"/>
                </a:lnTo>
                <a:lnTo>
                  <a:pt x="191795" y="45737"/>
                </a:lnTo>
                <a:lnTo>
                  <a:pt x="178439" y="71775"/>
                </a:lnTo>
                <a:lnTo>
                  <a:pt x="166467" y="92279"/>
                </a:lnTo>
                <a:lnTo>
                  <a:pt x="165192" y="90770"/>
                </a:lnTo>
                <a:lnTo>
                  <a:pt x="163950" y="88679"/>
                </a:lnTo>
                <a:lnTo>
                  <a:pt x="162184" y="88125"/>
                </a:lnTo>
                <a:lnTo>
                  <a:pt x="158551" y="98501"/>
                </a:lnTo>
                <a:lnTo>
                  <a:pt x="153199" y="109185"/>
                </a:lnTo>
                <a:lnTo>
                  <a:pt x="146844" y="118926"/>
                </a:lnTo>
                <a:lnTo>
                  <a:pt x="140205" y="126471"/>
                </a:lnTo>
                <a:lnTo>
                  <a:pt x="139769" y="125352"/>
                </a:lnTo>
                <a:lnTo>
                  <a:pt x="139075" y="122288"/>
                </a:lnTo>
                <a:lnTo>
                  <a:pt x="137325" y="119476"/>
                </a:lnTo>
                <a:lnTo>
                  <a:pt x="128021" y="133464"/>
                </a:lnTo>
                <a:lnTo>
                  <a:pt x="104344" y="162661"/>
                </a:lnTo>
                <a:lnTo>
                  <a:pt x="95853" y="174978"/>
                </a:lnTo>
                <a:lnTo>
                  <a:pt x="92509" y="183021"/>
                </a:lnTo>
                <a:lnTo>
                  <a:pt x="91594" y="190822"/>
                </a:lnTo>
                <a:lnTo>
                  <a:pt x="93395" y="198475"/>
                </a:lnTo>
                <a:lnTo>
                  <a:pt x="98200" y="206071"/>
                </a:lnTo>
                <a:lnTo>
                  <a:pt x="101111" y="209765"/>
                </a:lnTo>
                <a:lnTo>
                  <a:pt x="103780" y="214734"/>
                </a:lnTo>
                <a:lnTo>
                  <a:pt x="104740" y="220886"/>
                </a:lnTo>
                <a:lnTo>
                  <a:pt x="102524" y="228125"/>
                </a:lnTo>
                <a:lnTo>
                  <a:pt x="94058" y="237315"/>
                </a:lnTo>
                <a:lnTo>
                  <a:pt x="83818" y="240531"/>
                </a:lnTo>
                <a:lnTo>
                  <a:pt x="74119" y="238095"/>
                </a:lnTo>
                <a:lnTo>
                  <a:pt x="67276" y="230328"/>
                </a:lnTo>
                <a:lnTo>
                  <a:pt x="0" y="259358"/>
                </a:lnTo>
                <a:lnTo>
                  <a:pt x="0" y="348984"/>
                </a:lnTo>
                <a:lnTo>
                  <a:pt x="20536" y="345509"/>
                </a:lnTo>
                <a:lnTo>
                  <a:pt x="39881" y="338405"/>
                </a:lnTo>
                <a:lnTo>
                  <a:pt x="57546" y="328198"/>
                </a:lnTo>
                <a:lnTo>
                  <a:pt x="73875" y="314863"/>
                </a:lnTo>
                <a:lnTo>
                  <a:pt x="74382" y="314143"/>
                </a:lnTo>
                <a:lnTo>
                  <a:pt x="75121" y="313676"/>
                </a:lnTo>
                <a:lnTo>
                  <a:pt x="77284" y="319060"/>
                </a:lnTo>
                <a:lnTo>
                  <a:pt x="83328" y="319060"/>
                </a:lnTo>
                <a:lnTo>
                  <a:pt x="86442" y="323061"/>
                </a:lnTo>
                <a:lnTo>
                  <a:pt x="87627" y="321591"/>
                </a:lnTo>
                <a:lnTo>
                  <a:pt x="89593" y="320120"/>
                </a:lnTo>
                <a:lnTo>
                  <a:pt x="90273" y="342212"/>
                </a:lnTo>
                <a:lnTo>
                  <a:pt x="90978" y="350693"/>
                </a:lnTo>
                <a:lnTo>
                  <a:pt x="92318" y="360983"/>
                </a:lnTo>
                <a:lnTo>
                  <a:pt x="100065" y="359751"/>
                </a:lnTo>
                <a:lnTo>
                  <a:pt x="104206" y="364288"/>
                </a:lnTo>
                <a:lnTo>
                  <a:pt x="108997" y="358167"/>
                </a:lnTo>
                <a:lnTo>
                  <a:pt x="117547" y="358211"/>
                </a:lnTo>
                <a:lnTo>
                  <a:pt x="113342" y="324188"/>
                </a:lnTo>
                <a:lnTo>
                  <a:pt x="112842" y="318197"/>
                </a:lnTo>
                <a:lnTo>
                  <a:pt x="115279" y="326145"/>
                </a:lnTo>
                <a:lnTo>
                  <a:pt x="122951" y="357973"/>
                </a:lnTo>
                <a:lnTo>
                  <a:pt x="126187" y="368867"/>
                </a:lnTo>
                <a:lnTo>
                  <a:pt x="134636" y="365716"/>
                </a:lnTo>
                <a:lnTo>
                  <a:pt x="139442" y="369547"/>
                </a:lnTo>
                <a:lnTo>
                  <a:pt x="142664" y="361972"/>
                </a:lnTo>
                <a:lnTo>
                  <a:pt x="150426" y="359935"/>
                </a:lnTo>
                <a:lnTo>
                  <a:pt x="147330" y="348782"/>
                </a:lnTo>
                <a:lnTo>
                  <a:pt x="131824" y="305492"/>
                </a:lnTo>
                <a:lnTo>
                  <a:pt x="136421" y="314956"/>
                </a:lnTo>
                <a:lnTo>
                  <a:pt x="152687" y="351525"/>
                </a:lnTo>
                <a:lnTo>
                  <a:pt x="156984" y="360104"/>
                </a:lnTo>
                <a:lnTo>
                  <a:pt x="164768" y="356205"/>
                </a:lnTo>
                <a:lnTo>
                  <a:pt x="170453" y="358466"/>
                </a:lnTo>
                <a:lnTo>
                  <a:pt x="172193" y="353411"/>
                </a:lnTo>
                <a:lnTo>
                  <a:pt x="174552" y="347883"/>
                </a:lnTo>
                <a:lnTo>
                  <a:pt x="175685" y="341551"/>
                </a:lnTo>
                <a:lnTo>
                  <a:pt x="173746" y="334087"/>
                </a:lnTo>
                <a:lnTo>
                  <a:pt x="167014" y="321758"/>
                </a:lnTo>
                <a:lnTo>
                  <a:pt x="152506" y="297240"/>
                </a:lnTo>
                <a:lnTo>
                  <a:pt x="149209" y="291161"/>
                </a:lnTo>
                <a:lnTo>
                  <a:pt x="155236" y="299387"/>
                </a:lnTo>
                <a:lnTo>
                  <a:pt x="180103" y="336208"/>
                </a:lnTo>
                <a:lnTo>
                  <a:pt x="185933" y="342619"/>
                </a:lnTo>
                <a:lnTo>
                  <a:pt x="194647" y="337799"/>
                </a:lnTo>
                <a:lnTo>
                  <a:pt x="199598" y="337687"/>
                </a:lnTo>
                <a:lnTo>
                  <a:pt x="201139" y="326185"/>
                </a:lnTo>
                <a:lnTo>
                  <a:pt x="200777" y="320173"/>
                </a:lnTo>
                <a:lnTo>
                  <a:pt x="197606" y="314114"/>
                </a:lnTo>
                <a:lnTo>
                  <a:pt x="191881" y="307927"/>
                </a:lnTo>
                <a:lnTo>
                  <a:pt x="178639" y="294798"/>
                </a:lnTo>
                <a:lnTo>
                  <a:pt x="174593" y="290423"/>
                </a:lnTo>
                <a:lnTo>
                  <a:pt x="181853" y="296911"/>
                </a:lnTo>
                <a:lnTo>
                  <a:pt x="189150" y="303843"/>
                </a:lnTo>
                <a:lnTo>
                  <a:pt x="195940" y="309722"/>
                </a:lnTo>
                <a:lnTo>
                  <a:pt x="201675" y="313052"/>
                </a:lnTo>
                <a:lnTo>
                  <a:pt x="213166" y="316602"/>
                </a:lnTo>
                <a:lnTo>
                  <a:pt x="217177" y="310907"/>
                </a:lnTo>
                <a:lnTo>
                  <a:pt x="221644" y="308743"/>
                </a:lnTo>
                <a:lnTo>
                  <a:pt x="219836" y="300024"/>
                </a:lnTo>
                <a:lnTo>
                  <a:pt x="217672" y="292636"/>
                </a:lnTo>
                <a:lnTo>
                  <a:pt x="211607" y="285312"/>
                </a:lnTo>
                <a:lnTo>
                  <a:pt x="198097" y="276786"/>
                </a:lnTo>
                <a:lnTo>
                  <a:pt x="212081" y="281396"/>
                </a:lnTo>
                <a:lnTo>
                  <a:pt x="222475" y="281780"/>
                </a:lnTo>
                <a:lnTo>
                  <a:pt x="230245" y="279013"/>
                </a:lnTo>
                <a:lnTo>
                  <a:pt x="236360" y="274168"/>
                </a:lnTo>
                <a:lnTo>
                  <a:pt x="233395" y="267366"/>
                </a:lnTo>
                <a:lnTo>
                  <a:pt x="229270" y="261576"/>
                </a:lnTo>
                <a:lnTo>
                  <a:pt x="224526" y="257101"/>
                </a:lnTo>
                <a:lnTo>
                  <a:pt x="219707" y="254242"/>
                </a:lnTo>
                <a:lnTo>
                  <a:pt x="228662" y="253141"/>
                </a:lnTo>
                <a:lnTo>
                  <a:pt x="236094" y="249699"/>
                </a:lnTo>
                <a:lnTo>
                  <a:pt x="242146" y="244468"/>
                </a:lnTo>
                <a:lnTo>
                  <a:pt x="246960" y="238003"/>
                </a:lnTo>
                <a:lnTo>
                  <a:pt x="242570" y="232538"/>
                </a:lnTo>
                <a:lnTo>
                  <a:pt x="236716" y="228030"/>
                </a:lnTo>
                <a:lnTo>
                  <a:pt x="229747" y="224720"/>
                </a:lnTo>
                <a:lnTo>
                  <a:pt x="222012" y="222850"/>
                </a:lnTo>
                <a:lnTo>
                  <a:pt x="233330" y="219007"/>
                </a:lnTo>
                <a:lnTo>
                  <a:pt x="242654" y="212297"/>
                </a:lnTo>
                <a:lnTo>
                  <a:pt x="249241" y="203465"/>
                </a:lnTo>
                <a:lnTo>
                  <a:pt x="252345" y="193255"/>
                </a:lnTo>
                <a:lnTo>
                  <a:pt x="246693" y="190119"/>
                </a:lnTo>
                <a:lnTo>
                  <a:pt x="239949" y="188269"/>
                </a:lnTo>
                <a:lnTo>
                  <a:pt x="232505" y="187537"/>
                </a:lnTo>
                <a:lnTo>
                  <a:pt x="224755" y="187754"/>
                </a:lnTo>
                <a:lnTo>
                  <a:pt x="236114" y="181120"/>
                </a:lnTo>
                <a:lnTo>
                  <a:pt x="245053" y="172202"/>
                </a:lnTo>
                <a:lnTo>
                  <a:pt x="251041" y="161994"/>
                </a:lnTo>
                <a:lnTo>
                  <a:pt x="253544" y="151488"/>
                </a:lnTo>
                <a:lnTo>
                  <a:pt x="246795" y="149923"/>
                </a:lnTo>
                <a:lnTo>
                  <a:pt x="240135" y="149763"/>
                </a:lnTo>
                <a:lnTo>
                  <a:pt x="233682" y="150627"/>
                </a:lnTo>
                <a:lnTo>
                  <a:pt x="227556" y="152135"/>
                </a:lnTo>
                <a:lnTo>
                  <a:pt x="234452" y="145273"/>
                </a:lnTo>
                <a:lnTo>
                  <a:pt x="241326" y="136074"/>
                </a:lnTo>
                <a:lnTo>
                  <a:pt x="246336" y="124518"/>
                </a:lnTo>
                <a:lnTo>
                  <a:pt x="247639" y="110585"/>
                </a:lnTo>
                <a:lnTo>
                  <a:pt x="240727" y="110339"/>
                </a:lnTo>
                <a:lnTo>
                  <a:pt x="232738" y="112314"/>
                </a:lnTo>
                <a:lnTo>
                  <a:pt x="225044" y="115331"/>
                </a:lnTo>
                <a:lnTo>
                  <a:pt x="219016" y="118216"/>
                </a:lnTo>
                <a:lnTo>
                  <a:pt x="231304" y="105132"/>
                </a:lnTo>
                <a:lnTo>
                  <a:pt x="238403" y="88223"/>
                </a:lnTo>
                <a:lnTo>
                  <a:pt x="239875" y="70449"/>
                </a:lnTo>
                <a:lnTo>
                  <a:pt x="235285" y="54771"/>
                </a:lnTo>
                <a:lnTo>
                  <a:pt x="227405" y="62832"/>
                </a:lnTo>
                <a:lnTo>
                  <a:pt x="204101" y="90378"/>
                </a:lnTo>
                <a:lnTo>
                  <a:pt x="197110" y="98201"/>
                </a:lnTo>
                <a:lnTo>
                  <a:pt x="218373" y="60245"/>
                </a:lnTo>
                <a:lnTo>
                  <a:pt x="224299" y="36897"/>
                </a:lnTo>
                <a:lnTo>
                  <a:pt x="224124" y="22591"/>
                </a:lnTo>
                <a:lnTo>
                  <a:pt x="220365" y="9418"/>
                </a:lnTo>
                <a:lnTo>
                  <a:pt x="211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86332" y="345470"/>
            <a:ext cx="220085" cy="358495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301981" y="339206"/>
            <a:ext cx="254000" cy="369570"/>
          </a:xfrm>
          <a:custGeom>
            <a:avLst/>
            <a:gdLst/>
            <a:ahLst/>
            <a:cxnLst/>
            <a:rect l="l" t="t" r="r" b="b"/>
            <a:pathLst>
              <a:path w="254000" h="369570">
                <a:moveTo>
                  <a:pt x="41609" y="0"/>
                </a:moveTo>
                <a:lnTo>
                  <a:pt x="33193" y="9415"/>
                </a:lnTo>
                <a:lnTo>
                  <a:pt x="29430" y="22584"/>
                </a:lnTo>
                <a:lnTo>
                  <a:pt x="29251" y="36888"/>
                </a:lnTo>
                <a:lnTo>
                  <a:pt x="31589" y="49709"/>
                </a:lnTo>
                <a:lnTo>
                  <a:pt x="35174" y="60243"/>
                </a:lnTo>
                <a:lnTo>
                  <a:pt x="40219" y="71505"/>
                </a:lnTo>
                <a:lnTo>
                  <a:pt x="47161" y="83992"/>
                </a:lnTo>
                <a:lnTo>
                  <a:pt x="56437" y="98200"/>
                </a:lnTo>
                <a:lnTo>
                  <a:pt x="49446" y="90383"/>
                </a:lnTo>
                <a:lnTo>
                  <a:pt x="26141" y="62832"/>
                </a:lnTo>
                <a:lnTo>
                  <a:pt x="18260" y="54766"/>
                </a:lnTo>
                <a:lnTo>
                  <a:pt x="13669" y="70436"/>
                </a:lnTo>
                <a:lnTo>
                  <a:pt x="15143" y="88210"/>
                </a:lnTo>
                <a:lnTo>
                  <a:pt x="22243" y="105127"/>
                </a:lnTo>
                <a:lnTo>
                  <a:pt x="34531" y="118230"/>
                </a:lnTo>
                <a:lnTo>
                  <a:pt x="28503" y="115334"/>
                </a:lnTo>
                <a:lnTo>
                  <a:pt x="20812" y="112311"/>
                </a:lnTo>
                <a:lnTo>
                  <a:pt x="12825" y="110334"/>
                </a:lnTo>
                <a:lnTo>
                  <a:pt x="5908" y="110581"/>
                </a:lnTo>
                <a:lnTo>
                  <a:pt x="7212" y="124510"/>
                </a:lnTo>
                <a:lnTo>
                  <a:pt x="12226" y="136063"/>
                </a:lnTo>
                <a:lnTo>
                  <a:pt x="19106" y="145263"/>
                </a:lnTo>
                <a:lnTo>
                  <a:pt x="26007" y="152135"/>
                </a:lnTo>
                <a:lnTo>
                  <a:pt x="19870" y="150618"/>
                </a:lnTo>
                <a:lnTo>
                  <a:pt x="13411" y="149751"/>
                </a:lnTo>
                <a:lnTo>
                  <a:pt x="6749" y="149910"/>
                </a:lnTo>
                <a:lnTo>
                  <a:pt x="0" y="151469"/>
                </a:lnTo>
                <a:lnTo>
                  <a:pt x="2503" y="161986"/>
                </a:lnTo>
                <a:lnTo>
                  <a:pt x="8492" y="172199"/>
                </a:lnTo>
                <a:lnTo>
                  <a:pt x="17432" y="181119"/>
                </a:lnTo>
                <a:lnTo>
                  <a:pt x="28793" y="187754"/>
                </a:lnTo>
                <a:lnTo>
                  <a:pt x="21043" y="187535"/>
                </a:lnTo>
                <a:lnTo>
                  <a:pt x="13597" y="188265"/>
                </a:lnTo>
                <a:lnTo>
                  <a:pt x="6851" y="190114"/>
                </a:lnTo>
                <a:lnTo>
                  <a:pt x="1198" y="193250"/>
                </a:lnTo>
                <a:lnTo>
                  <a:pt x="4304" y="203457"/>
                </a:lnTo>
                <a:lnTo>
                  <a:pt x="10891" y="212290"/>
                </a:lnTo>
                <a:lnTo>
                  <a:pt x="20216" y="219003"/>
                </a:lnTo>
                <a:lnTo>
                  <a:pt x="31532" y="222846"/>
                </a:lnTo>
                <a:lnTo>
                  <a:pt x="23797" y="224716"/>
                </a:lnTo>
                <a:lnTo>
                  <a:pt x="16829" y="228022"/>
                </a:lnTo>
                <a:lnTo>
                  <a:pt x="10976" y="232529"/>
                </a:lnTo>
                <a:lnTo>
                  <a:pt x="6588" y="237999"/>
                </a:lnTo>
                <a:lnTo>
                  <a:pt x="11406" y="244472"/>
                </a:lnTo>
                <a:lnTo>
                  <a:pt x="17456" y="249702"/>
                </a:lnTo>
                <a:lnTo>
                  <a:pt x="24884" y="253142"/>
                </a:lnTo>
                <a:lnTo>
                  <a:pt x="33836" y="254242"/>
                </a:lnTo>
                <a:lnTo>
                  <a:pt x="29026" y="257101"/>
                </a:lnTo>
                <a:lnTo>
                  <a:pt x="24283" y="261575"/>
                </a:lnTo>
                <a:lnTo>
                  <a:pt x="20155" y="267365"/>
                </a:lnTo>
                <a:lnTo>
                  <a:pt x="17186" y="274168"/>
                </a:lnTo>
                <a:lnTo>
                  <a:pt x="23306" y="279011"/>
                </a:lnTo>
                <a:lnTo>
                  <a:pt x="31075" y="281776"/>
                </a:lnTo>
                <a:lnTo>
                  <a:pt x="41465" y="281386"/>
                </a:lnTo>
                <a:lnTo>
                  <a:pt x="55448" y="276767"/>
                </a:lnTo>
                <a:lnTo>
                  <a:pt x="41939" y="285303"/>
                </a:lnTo>
                <a:lnTo>
                  <a:pt x="35876" y="292630"/>
                </a:lnTo>
                <a:lnTo>
                  <a:pt x="33712" y="300014"/>
                </a:lnTo>
                <a:lnTo>
                  <a:pt x="31899" y="308724"/>
                </a:lnTo>
                <a:lnTo>
                  <a:pt x="36367" y="310888"/>
                </a:lnTo>
                <a:lnTo>
                  <a:pt x="40378" y="316598"/>
                </a:lnTo>
                <a:lnTo>
                  <a:pt x="51887" y="313052"/>
                </a:lnTo>
                <a:lnTo>
                  <a:pt x="57612" y="309717"/>
                </a:lnTo>
                <a:lnTo>
                  <a:pt x="64396" y="303833"/>
                </a:lnTo>
                <a:lnTo>
                  <a:pt x="71691" y="296902"/>
                </a:lnTo>
                <a:lnTo>
                  <a:pt x="78952" y="290422"/>
                </a:lnTo>
                <a:lnTo>
                  <a:pt x="74904" y="294788"/>
                </a:lnTo>
                <a:lnTo>
                  <a:pt x="61666" y="307917"/>
                </a:lnTo>
                <a:lnTo>
                  <a:pt x="55944" y="314110"/>
                </a:lnTo>
                <a:lnTo>
                  <a:pt x="52780" y="320169"/>
                </a:lnTo>
                <a:lnTo>
                  <a:pt x="52418" y="326177"/>
                </a:lnTo>
                <a:lnTo>
                  <a:pt x="53949" y="337672"/>
                </a:lnTo>
                <a:lnTo>
                  <a:pt x="58896" y="337812"/>
                </a:lnTo>
                <a:lnTo>
                  <a:pt x="67630" y="342604"/>
                </a:lnTo>
                <a:lnTo>
                  <a:pt x="73440" y="336189"/>
                </a:lnTo>
                <a:lnTo>
                  <a:pt x="98318" y="299382"/>
                </a:lnTo>
                <a:lnTo>
                  <a:pt x="104339" y="291156"/>
                </a:lnTo>
                <a:lnTo>
                  <a:pt x="101042" y="297231"/>
                </a:lnTo>
                <a:lnTo>
                  <a:pt x="86544" y="321751"/>
                </a:lnTo>
                <a:lnTo>
                  <a:pt x="79815" y="334065"/>
                </a:lnTo>
                <a:lnTo>
                  <a:pt x="77868" y="341538"/>
                </a:lnTo>
                <a:lnTo>
                  <a:pt x="78997" y="347874"/>
                </a:lnTo>
                <a:lnTo>
                  <a:pt x="81358" y="353405"/>
                </a:lnTo>
                <a:lnTo>
                  <a:pt x="83106" y="358462"/>
                </a:lnTo>
                <a:lnTo>
                  <a:pt x="88776" y="356201"/>
                </a:lnTo>
                <a:lnTo>
                  <a:pt x="96563" y="360104"/>
                </a:lnTo>
                <a:lnTo>
                  <a:pt x="100862" y="351522"/>
                </a:lnTo>
                <a:lnTo>
                  <a:pt x="117134" y="314940"/>
                </a:lnTo>
                <a:lnTo>
                  <a:pt x="121723" y="305474"/>
                </a:lnTo>
                <a:lnTo>
                  <a:pt x="106218" y="348763"/>
                </a:lnTo>
                <a:lnTo>
                  <a:pt x="103118" y="359920"/>
                </a:lnTo>
                <a:lnTo>
                  <a:pt x="110881" y="361965"/>
                </a:lnTo>
                <a:lnTo>
                  <a:pt x="114117" y="369543"/>
                </a:lnTo>
                <a:lnTo>
                  <a:pt x="118922" y="365701"/>
                </a:lnTo>
                <a:lnTo>
                  <a:pt x="127361" y="368877"/>
                </a:lnTo>
                <a:lnTo>
                  <a:pt x="130611" y="357969"/>
                </a:lnTo>
                <a:lnTo>
                  <a:pt x="138274" y="326143"/>
                </a:lnTo>
                <a:lnTo>
                  <a:pt x="140717" y="318195"/>
                </a:lnTo>
                <a:lnTo>
                  <a:pt x="140208" y="324180"/>
                </a:lnTo>
                <a:lnTo>
                  <a:pt x="135997" y="358207"/>
                </a:lnTo>
                <a:lnTo>
                  <a:pt x="144561" y="358152"/>
                </a:lnTo>
                <a:lnTo>
                  <a:pt x="149339" y="364269"/>
                </a:lnTo>
                <a:lnTo>
                  <a:pt x="153483" y="359747"/>
                </a:lnTo>
                <a:lnTo>
                  <a:pt x="161226" y="360978"/>
                </a:lnTo>
                <a:lnTo>
                  <a:pt x="162568" y="350690"/>
                </a:lnTo>
                <a:lnTo>
                  <a:pt x="163273" y="342206"/>
                </a:lnTo>
                <a:lnTo>
                  <a:pt x="163955" y="320104"/>
                </a:lnTo>
                <a:lnTo>
                  <a:pt x="165917" y="321584"/>
                </a:lnTo>
                <a:lnTo>
                  <a:pt x="167105" y="323056"/>
                </a:lnTo>
                <a:lnTo>
                  <a:pt x="170215" y="319057"/>
                </a:lnTo>
                <a:lnTo>
                  <a:pt x="176263" y="319057"/>
                </a:lnTo>
                <a:lnTo>
                  <a:pt x="178427" y="313670"/>
                </a:lnTo>
                <a:lnTo>
                  <a:pt x="179176" y="314139"/>
                </a:lnTo>
                <a:lnTo>
                  <a:pt x="179683" y="314859"/>
                </a:lnTo>
                <a:lnTo>
                  <a:pt x="196006" y="328193"/>
                </a:lnTo>
                <a:lnTo>
                  <a:pt x="213668" y="338398"/>
                </a:lnTo>
                <a:lnTo>
                  <a:pt x="233012" y="345505"/>
                </a:lnTo>
                <a:lnTo>
                  <a:pt x="253549" y="348994"/>
                </a:lnTo>
                <a:lnTo>
                  <a:pt x="253549" y="259340"/>
                </a:lnTo>
                <a:lnTo>
                  <a:pt x="186272" y="230327"/>
                </a:lnTo>
                <a:lnTo>
                  <a:pt x="179428" y="238081"/>
                </a:lnTo>
                <a:lnTo>
                  <a:pt x="169729" y="240517"/>
                </a:lnTo>
                <a:lnTo>
                  <a:pt x="159492" y="237306"/>
                </a:lnTo>
                <a:lnTo>
                  <a:pt x="151034" y="228117"/>
                </a:lnTo>
                <a:lnTo>
                  <a:pt x="148818" y="220880"/>
                </a:lnTo>
                <a:lnTo>
                  <a:pt x="149776" y="214730"/>
                </a:lnTo>
                <a:lnTo>
                  <a:pt x="152440" y="209762"/>
                </a:lnTo>
                <a:lnTo>
                  <a:pt x="155343" y="206071"/>
                </a:lnTo>
                <a:lnTo>
                  <a:pt x="160158" y="198472"/>
                </a:lnTo>
                <a:lnTo>
                  <a:pt x="161964" y="190820"/>
                </a:lnTo>
                <a:lnTo>
                  <a:pt x="161051" y="183020"/>
                </a:lnTo>
                <a:lnTo>
                  <a:pt x="157709" y="174978"/>
                </a:lnTo>
                <a:lnTo>
                  <a:pt x="149209" y="162651"/>
                </a:lnTo>
                <a:lnTo>
                  <a:pt x="125530" y="133451"/>
                </a:lnTo>
                <a:lnTo>
                  <a:pt x="116236" y="119472"/>
                </a:lnTo>
                <a:lnTo>
                  <a:pt x="114470" y="122284"/>
                </a:lnTo>
                <a:lnTo>
                  <a:pt x="113793" y="125337"/>
                </a:lnTo>
                <a:lnTo>
                  <a:pt x="113339" y="126467"/>
                </a:lnTo>
                <a:lnTo>
                  <a:pt x="106704" y="118921"/>
                </a:lnTo>
                <a:lnTo>
                  <a:pt x="100355" y="109181"/>
                </a:lnTo>
                <a:lnTo>
                  <a:pt x="95008" y="98494"/>
                </a:lnTo>
                <a:lnTo>
                  <a:pt x="91379" y="88110"/>
                </a:lnTo>
                <a:lnTo>
                  <a:pt x="89611" y="88675"/>
                </a:lnTo>
                <a:lnTo>
                  <a:pt x="88351" y="90766"/>
                </a:lnTo>
                <a:lnTo>
                  <a:pt x="87077" y="92264"/>
                </a:lnTo>
                <a:lnTo>
                  <a:pt x="75106" y="71766"/>
                </a:lnTo>
                <a:lnTo>
                  <a:pt x="61752" y="45729"/>
                </a:lnTo>
                <a:lnTo>
                  <a:pt x="49693" y="19893"/>
                </a:lnTo>
                <a:lnTo>
                  <a:pt x="41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5788" y="345978"/>
            <a:ext cx="220089" cy="358491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428141" y="503129"/>
            <a:ext cx="258445" cy="218440"/>
          </a:xfrm>
          <a:custGeom>
            <a:avLst/>
            <a:gdLst/>
            <a:ahLst/>
            <a:cxnLst/>
            <a:rect l="l" t="t" r="r" b="b"/>
            <a:pathLst>
              <a:path w="258445" h="218440">
                <a:moveTo>
                  <a:pt x="123954" y="0"/>
                </a:moveTo>
                <a:lnTo>
                  <a:pt x="77088" y="8408"/>
                </a:lnTo>
                <a:lnTo>
                  <a:pt x="33933" y="30797"/>
                </a:lnTo>
                <a:lnTo>
                  <a:pt x="0" y="64648"/>
                </a:lnTo>
                <a:lnTo>
                  <a:pt x="21074" y="95435"/>
                </a:lnTo>
                <a:lnTo>
                  <a:pt x="14758" y="103979"/>
                </a:lnTo>
                <a:lnTo>
                  <a:pt x="9590" y="113869"/>
                </a:lnTo>
                <a:lnTo>
                  <a:pt x="6100" y="124478"/>
                </a:lnTo>
                <a:lnTo>
                  <a:pt x="4819" y="135178"/>
                </a:lnTo>
                <a:lnTo>
                  <a:pt x="7377" y="152038"/>
                </a:lnTo>
                <a:lnTo>
                  <a:pt x="41511" y="194565"/>
                </a:lnTo>
                <a:lnTo>
                  <a:pt x="80696" y="211884"/>
                </a:lnTo>
                <a:lnTo>
                  <a:pt x="128645" y="218241"/>
                </a:lnTo>
                <a:lnTo>
                  <a:pt x="153548" y="216591"/>
                </a:lnTo>
                <a:lnTo>
                  <a:pt x="197672" y="204428"/>
                </a:lnTo>
                <a:lnTo>
                  <a:pt x="231332" y="182168"/>
                </a:lnTo>
                <a:lnTo>
                  <a:pt x="252827" y="134711"/>
                </a:lnTo>
                <a:lnTo>
                  <a:pt x="251709" y="124294"/>
                </a:lnTo>
                <a:lnTo>
                  <a:pt x="248542" y="114260"/>
                </a:lnTo>
                <a:lnTo>
                  <a:pt x="243615" y="104703"/>
                </a:lnTo>
                <a:lnTo>
                  <a:pt x="237210" y="95716"/>
                </a:lnTo>
                <a:lnTo>
                  <a:pt x="258422" y="64212"/>
                </a:lnTo>
                <a:lnTo>
                  <a:pt x="251679" y="55972"/>
                </a:lnTo>
                <a:lnTo>
                  <a:pt x="225310" y="31093"/>
                </a:lnTo>
                <a:lnTo>
                  <a:pt x="194671" y="13108"/>
                </a:lnTo>
                <a:lnTo>
                  <a:pt x="160605" y="2562"/>
                </a:lnTo>
                <a:lnTo>
                  <a:pt x="123954" y="0"/>
                </a:lnTo>
                <a:close/>
              </a:path>
            </a:pathLst>
          </a:custGeom>
          <a:solidFill>
            <a:srgbClr val="826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23245" y="498404"/>
            <a:ext cx="268605" cy="227965"/>
          </a:xfrm>
          <a:custGeom>
            <a:avLst/>
            <a:gdLst/>
            <a:ahLst/>
            <a:cxnLst/>
            <a:rect l="l" t="t" r="r" b="b"/>
            <a:pathLst>
              <a:path w="268605" h="227965">
                <a:moveTo>
                  <a:pt x="135964" y="0"/>
                </a:moveTo>
                <a:lnTo>
                  <a:pt x="133548" y="0"/>
                </a:lnTo>
                <a:lnTo>
                  <a:pt x="131089" y="62"/>
                </a:lnTo>
                <a:lnTo>
                  <a:pt x="79278" y="9239"/>
                </a:lnTo>
                <a:lnTo>
                  <a:pt x="36125" y="31850"/>
                </a:lnTo>
                <a:lnTo>
                  <a:pt x="1244" y="66615"/>
                </a:lnTo>
                <a:lnTo>
                  <a:pt x="0" y="70333"/>
                </a:lnTo>
                <a:lnTo>
                  <a:pt x="20250" y="99904"/>
                </a:lnTo>
                <a:lnTo>
                  <a:pt x="13986" y="109301"/>
                </a:lnTo>
                <a:lnTo>
                  <a:pt x="9224" y="119486"/>
                </a:lnTo>
                <a:lnTo>
                  <a:pt x="6202" y="129865"/>
                </a:lnTo>
                <a:lnTo>
                  <a:pt x="5218" y="139194"/>
                </a:lnTo>
                <a:lnTo>
                  <a:pt x="5143" y="140126"/>
                </a:lnTo>
                <a:lnTo>
                  <a:pt x="7819" y="157893"/>
                </a:lnTo>
                <a:lnTo>
                  <a:pt x="43897" y="203119"/>
                </a:lnTo>
                <a:lnTo>
                  <a:pt x="84902" y="221181"/>
                </a:lnTo>
                <a:lnTo>
                  <a:pt x="133567" y="227545"/>
                </a:lnTo>
                <a:lnTo>
                  <a:pt x="158706" y="225893"/>
                </a:lnTo>
                <a:lnTo>
                  <a:pt x="182252" y="221181"/>
                </a:lnTo>
                <a:lnTo>
                  <a:pt x="190244" y="218372"/>
                </a:lnTo>
                <a:lnTo>
                  <a:pt x="133548" y="218372"/>
                </a:lnTo>
                <a:lnTo>
                  <a:pt x="109975" y="216871"/>
                </a:lnTo>
                <a:lnTo>
                  <a:pt x="67138" y="205277"/>
                </a:lnTo>
                <a:lnTo>
                  <a:pt x="34231" y="183626"/>
                </a:lnTo>
                <a:lnTo>
                  <a:pt x="14336" y="140126"/>
                </a:lnTo>
                <a:lnTo>
                  <a:pt x="14335" y="139194"/>
                </a:lnTo>
                <a:lnTo>
                  <a:pt x="15410" y="130402"/>
                </a:lnTo>
                <a:lnTo>
                  <a:pt x="18467" y="120871"/>
                </a:lnTo>
                <a:lnTo>
                  <a:pt x="23216" y="111594"/>
                </a:lnTo>
                <a:lnTo>
                  <a:pt x="29411" y="103169"/>
                </a:lnTo>
                <a:lnTo>
                  <a:pt x="30783" y="101596"/>
                </a:lnTo>
                <a:lnTo>
                  <a:pt x="30923" y="99292"/>
                </a:lnTo>
                <a:lnTo>
                  <a:pt x="10543" y="69541"/>
                </a:lnTo>
                <a:lnTo>
                  <a:pt x="17664" y="61126"/>
                </a:lnTo>
                <a:lnTo>
                  <a:pt x="25406" y="53066"/>
                </a:lnTo>
                <a:lnTo>
                  <a:pt x="61154" y="26953"/>
                </a:lnTo>
                <a:lnTo>
                  <a:pt x="104971" y="11977"/>
                </a:lnTo>
                <a:lnTo>
                  <a:pt x="133678" y="9147"/>
                </a:lnTo>
                <a:lnTo>
                  <a:pt x="187185" y="9147"/>
                </a:lnTo>
                <a:lnTo>
                  <a:pt x="171292" y="3786"/>
                </a:lnTo>
                <a:lnTo>
                  <a:pt x="135964" y="0"/>
                </a:lnTo>
                <a:close/>
              </a:path>
              <a:path w="268605" h="227965">
                <a:moveTo>
                  <a:pt x="187185" y="9147"/>
                </a:moveTo>
                <a:lnTo>
                  <a:pt x="135964" y="9147"/>
                </a:lnTo>
                <a:lnTo>
                  <a:pt x="169300" y="12721"/>
                </a:lnTo>
                <a:lnTo>
                  <a:pt x="200406" y="23216"/>
                </a:lnTo>
                <a:lnTo>
                  <a:pt x="228561" y="40291"/>
                </a:lnTo>
                <a:lnTo>
                  <a:pt x="253039" y="63605"/>
                </a:lnTo>
                <a:lnTo>
                  <a:pt x="257629" y="69199"/>
                </a:lnTo>
                <a:lnTo>
                  <a:pt x="237355" y="99292"/>
                </a:lnTo>
                <a:lnTo>
                  <a:pt x="237275" y="101737"/>
                </a:lnTo>
                <a:lnTo>
                  <a:pt x="253112" y="139194"/>
                </a:lnTo>
                <a:lnTo>
                  <a:pt x="253032" y="140126"/>
                </a:lnTo>
                <a:lnTo>
                  <a:pt x="232977" y="183641"/>
                </a:lnTo>
                <a:lnTo>
                  <a:pt x="200070" y="205277"/>
                </a:lnTo>
                <a:lnTo>
                  <a:pt x="157151" y="216871"/>
                </a:lnTo>
                <a:lnTo>
                  <a:pt x="133548" y="218372"/>
                </a:lnTo>
                <a:lnTo>
                  <a:pt x="190244" y="218372"/>
                </a:lnTo>
                <a:lnTo>
                  <a:pt x="239663" y="189878"/>
                </a:lnTo>
                <a:lnTo>
                  <a:pt x="262227" y="140126"/>
                </a:lnTo>
                <a:lnTo>
                  <a:pt x="262299" y="139194"/>
                </a:lnTo>
                <a:lnTo>
                  <a:pt x="261303" y="129296"/>
                </a:lnTo>
                <a:lnTo>
                  <a:pt x="258519" y="119477"/>
                </a:lnTo>
                <a:lnTo>
                  <a:pt x="253987" y="109752"/>
                </a:lnTo>
                <a:lnTo>
                  <a:pt x="247737" y="100210"/>
                </a:lnTo>
                <a:lnTo>
                  <a:pt x="267115" y="71493"/>
                </a:lnTo>
                <a:lnTo>
                  <a:pt x="268231" y="69808"/>
                </a:lnTo>
                <a:lnTo>
                  <a:pt x="268135" y="67604"/>
                </a:lnTo>
                <a:lnTo>
                  <a:pt x="260062" y="57736"/>
                </a:lnTo>
                <a:lnTo>
                  <a:pt x="234102" y="33010"/>
                </a:lnTo>
                <a:lnTo>
                  <a:pt x="204259" y="14908"/>
                </a:lnTo>
                <a:lnTo>
                  <a:pt x="187185" y="9147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2960" y="556743"/>
            <a:ext cx="248018" cy="164332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429922" y="505653"/>
            <a:ext cx="254635" cy="162560"/>
          </a:xfrm>
          <a:custGeom>
            <a:avLst/>
            <a:gdLst/>
            <a:ahLst/>
            <a:cxnLst/>
            <a:rect l="l" t="t" r="r" b="b"/>
            <a:pathLst>
              <a:path w="254634" h="162559">
                <a:moveTo>
                  <a:pt x="109546" y="0"/>
                </a:moveTo>
                <a:lnTo>
                  <a:pt x="69094" y="9952"/>
                </a:lnTo>
                <a:lnTo>
                  <a:pt x="31774" y="30500"/>
                </a:lnTo>
                <a:lnTo>
                  <a:pt x="0" y="61864"/>
                </a:lnTo>
                <a:lnTo>
                  <a:pt x="20368" y="92946"/>
                </a:lnTo>
                <a:lnTo>
                  <a:pt x="45229" y="134883"/>
                </a:lnTo>
                <a:lnTo>
                  <a:pt x="59037" y="125519"/>
                </a:lnTo>
                <a:lnTo>
                  <a:pt x="81460" y="116834"/>
                </a:lnTo>
                <a:lnTo>
                  <a:pt x="107883" y="111671"/>
                </a:lnTo>
                <a:lnTo>
                  <a:pt x="133689" y="112873"/>
                </a:lnTo>
                <a:lnTo>
                  <a:pt x="151732" y="119707"/>
                </a:lnTo>
                <a:lnTo>
                  <a:pt x="167293" y="131080"/>
                </a:lnTo>
                <a:lnTo>
                  <a:pt x="178430" y="145706"/>
                </a:lnTo>
                <a:lnTo>
                  <a:pt x="183203" y="162301"/>
                </a:lnTo>
                <a:lnTo>
                  <a:pt x="254393" y="61723"/>
                </a:lnTo>
                <a:lnTo>
                  <a:pt x="225553" y="31505"/>
                </a:lnTo>
                <a:lnTo>
                  <a:pt x="190189" y="10997"/>
                </a:lnTo>
                <a:lnTo>
                  <a:pt x="150716" y="421"/>
                </a:lnTo>
                <a:lnTo>
                  <a:pt x="10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28310" y="503200"/>
            <a:ext cx="257810" cy="168910"/>
          </a:xfrm>
          <a:custGeom>
            <a:avLst/>
            <a:gdLst/>
            <a:ahLst/>
            <a:cxnLst/>
            <a:rect l="l" t="t" r="r" b="b"/>
            <a:pathLst>
              <a:path w="257809" h="168909">
                <a:moveTo>
                  <a:pt x="138502" y="115053"/>
                </a:moveTo>
                <a:lnTo>
                  <a:pt x="124811" y="115053"/>
                </a:lnTo>
                <a:lnTo>
                  <a:pt x="130182" y="115589"/>
                </a:lnTo>
                <a:lnTo>
                  <a:pt x="135014" y="116662"/>
                </a:lnTo>
                <a:lnTo>
                  <a:pt x="178987" y="149295"/>
                </a:lnTo>
                <a:lnTo>
                  <a:pt x="183664" y="168775"/>
                </a:lnTo>
                <a:lnTo>
                  <a:pt x="189177" y="160985"/>
                </a:lnTo>
                <a:lnTo>
                  <a:pt x="185813" y="160985"/>
                </a:lnTo>
                <a:lnTo>
                  <a:pt x="179654" y="144513"/>
                </a:lnTo>
                <a:lnTo>
                  <a:pt x="167855" y="130624"/>
                </a:lnTo>
                <a:lnTo>
                  <a:pt x="152481" y="120167"/>
                </a:lnTo>
                <a:lnTo>
                  <a:pt x="138502" y="115053"/>
                </a:lnTo>
                <a:close/>
              </a:path>
              <a:path w="257809" h="168909">
                <a:moveTo>
                  <a:pt x="153828" y="2729"/>
                </a:moveTo>
                <a:lnTo>
                  <a:pt x="130071" y="2729"/>
                </a:lnTo>
                <a:lnTo>
                  <a:pt x="166788" y="6918"/>
                </a:lnTo>
                <a:lnTo>
                  <a:pt x="200666" y="19020"/>
                </a:lnTo>
                <a:lnTo>
                  <a:pt x="230312" y="38337"/>
                </a:lnTo>
                <a:lnTo>
                  <a:pt x="254335" y="64170"/>
                </a:lnTo>
                <a:lnTo>
                  <a:pt x="185813" y="160985"/>
                </a:lnTo>
                <a:lnTo>
                  <a:pt x="189177" y="160985"/>
                </a:lnTo>
                <a:lnTo>
                  <a:pt x="257697" y="64170"/>
                </a:lnTo>
                <a:lnTo>
                  <a:pt x="257132" y="63392"/>
                </a:lnTo>
                <a:lnTo>
                  <a:pt x="232664" y="36736"/>
                </a:lnTo>
                <a:lnTo>
                  <a:pt x="202368" y="16807"/>
                </a:lnTo>
                <a:lnTo>
                  <a:pt x="167689" y="4321"/>
                </a:lnTo>
                <a:lnTo>
                  <a:pt x="153828" y="2729"/>
                </a:lnTo>
                <a:close/>
              </a:path>
              <a:path w="257809" h="168909">
                <a:moveTo>
                  <a:pt x="130071" y="0"/>
                </a:moveTo>
                <a:lnTo>
                  <a:pt x="57573" y="16603"/>
                </a:lnTo>
                <a:lnTo>
                  <a:pt x="529" y="63460"/>
                </a:lnTo>
                <a:lnTo>
                  <a:pt x="0" y="64170"/>
                </a:lnTo>
                <a:lnTo>
                  <a:pt x="11" y="64364"/>
                </a:lnTo>
                <a:lnTo>
                  <a:pt x="20800" y="96084"/>
                </a:lnTo>
                <a:lnTo>
                  <a:pt x="46608" y="139630"/>
                </a:lnTo>
                <a:lnTo>
                  <a:pt x="47850" y="138258"/>
                </a:lnTo>
                <a:lnTo>
                  <a:pt x="52269" y="135107"/>
                </a:lnTo>
                <a:lnTo>
                  <a:pt x="47116" y="135107"/>
                </a:lnTo>
                <a:lnTo>
                  <a:pt x="23129" y="94640"/>
                </a:lnTo>
                <a:lnTo>
                  <a:pt x="3286" y="64364"/>
                </a:lnTo>
                <a:lnTo>
                  <a:pt x="28834" y="38205"/>
                </a:lnTo>
                <a:lnTo>
                  <a:pt x="59210" y="18854"/>
                </a:lnTo>
                <a:lnTo>
                  <a:pt x="93319" y="6850"/>
                </a:lnTo>
                <a:lnTo>
                  <a:pt x="130071" y="2729"/>
                </a:lnTo>
                <a:lnTo>
                  <a:pt x="153828" y="2729"/>
                </a:lnTo>
                <a:lnTo>
                  <a:pt x="130071" y="0"/>
                </a:lnTo>
                <a:close/>
              </a:path>
              <a:path w="257809" h="168909">
                <a:moveTo>
                  <a:pt x="125009" y="112294"/>
                </a:moveTo>
                <a:lnTo>
                  <a:pt x="119030" y="112294"/>
                </a:lnTo>
                <a:lnTo>
                  <a:pt x="96823" y="114515"/>
                </a:lnTo>
                <a:lnTo>
                  <a:pt x="75921" y="120118"/>
                </a:lnTo>
                <a:lnTo>
                  <a:pt x="58596" y="127512"/>
                </a:lnTo>
                <a:lnTo>
                  <a:pt x="47116" y="135107"/>
                </a:lnTo>
                <a:lnTo>
                  <a:pt x="52269" y="135107"/>
                </a:lnTo>
                <a:lnTo>
                  <a:pt x="58472" y="130685"/>
                </a:lnTo>
                <a:lnTo>
                  <a:pt x="75734" y="123147"/>
                </a:lnTo>
                <a:lnTo>
                  <a:pt x="96849" y="117363"/>
                </a:lnTo>
                <a:lnTo>
                  <a:pt x="119030" y="115053"/>
                </a:lnTo>
                <a:lnTo>
                  <a:pt x="138502" y="115053"/>
                </a:lnTo>
                <a:lnTo>
                  <a:pt x="135597" y="113990"/>
                </a:lnTo>
                <a:lnTo>
                  <a:pt x="130593" y="112859"/>
                </a:lnTo>
                <a:lnTo>
                  <a:pt x="125009" y="112294"/>
                </a:lnTo>
                <a:close/>
              </a:path>
            </a:pathLst>
          </a:custGeom>
          <a:solidFill>
            <a:srgbClr val="FAC1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34084" y="513694"/>
            <a:ext cx="252568" cy="217652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287586" y="900957"/>
            <a:ext cx="536575" cy="72390"/>
          </a:xfrm>
          <a:custGeom>
            <a:avLst/>
            <a:gdLst/>
            <a:ahLst/>
            <a:cxnLst/>
            <a:rect l="l" t="t" r="r" b="b"/>
            <a:pathLst>
              <a:path w="536575" h="72390">
                <a:moveTo>
                  <a:pt x="518749" y="16638"/>
                </a:moveTo>
                <a:lnTo>
                  <a:pt x="502898" y="16638"/>
                </a:lnTo>
                <a:lnTo>
                  <a:pt x="502898" y="70725"/>
                </a:lnTo>
                <a:lnTo>
                  <a:pt x="518749" y="70725"/>
                </a:lnTo>
                <a:lnTo>
                  <a:pt x="518749" y="16638"/>
                </a:lnTo>
                <a:close/>
              </a:path>
              <a:path w="536575" h="72390">
                <a:moveTo>
                  <a:pt x="536580" y="1385"/>
                </a:moveTo>
                <a:lnTo>
                  <a:pt x="485070" y="1385"/>
                </a:lnTo>
                <a:lnTo>
                  <a:pt x="485070" y="16638"/>
                </a:lnTo>
                <a:lnTo>
                  <a:pt x="536580" y="16638"/>
                </a:lnTo>
                <a:lnTo>
                  <a:pt x="536580" y="1385"/>
                </a:lnTo>
                <a:close/>
              </a:path>
              <a:path w="536575" h="72390">
                <a:moveTo>
                  <a:pt x="464629" y="1385"/>
                </a:moveTo>
                <a:lnTo>
                  <a:pt x="431577" y="1385"/>
                </a:lnTo>
                <a:lnTo>
                  <a:pt x="431577" y="70725"/>
                </a:lnTo>
                <a:lnTo>
                  <a:pt x="447428" y="70725"/>
                </a:lnTo>
                <a:lnTo>
                  <a:pt x="447428" y="48930"/>
                </a:lnTo>
                <a:lnTo>
                  <a:pt x="464629" y="48930"/>
                </a:lnTo>
                <a:lnTo>
                  <a:pt x="470374" y="46622"/>
                </a:lnTo>
                <a:lnTo>
                  <a:pt x="479753" y="37374"/>
                </a:lnTo>
                <a:lnTo>
                  <a:pt x="481132" y="34072"/>
                </a:lnTo>
                <a:lnTo>
                  <a:pt x="447428" y="34072"/>
                </a:lnTo>
                <a:lnTo>
                  <a:pt x="447428" y="16242"/>
                </a:lnTo>
                <a:lnTo>
                  <a:pt x="481132" y="16242"/>
                </a:lnTo>
                <a:lnTo>
                  <a:pt x="479753" y="12941"/>
                </a:lnTo>
                <a:lnTo>
                  <a:pt x="470374" y="3696"/>
                </a:lnTo>
                <a:lnTo>
                  <a:pt x="464629" y="1385"/>
                </a:lnTo>
                <a:close/>
              </a:path>
              <a:path w="536575" h="72390">
                <a:moveTo>
                  <a:pt x="481132" y="16242"/>
                </a:moveTo>
                <a:lnTo>
                  <a:pt x="460270" y="16242"/>
                </a:lnTo>
                <a:lnTo>
                  <a:pt x="462286" y="17103"/>
                </a:lnTo>
                <a:lnTo>
                  <a:pt x="465457" y="20537"/>
                </a:lnTo>
                <a:lnTo>
                  <a:pt x="466250" y="22650"/>
                </a:lnTo>
                <a:lnTo>
                  <a:pt x="466250" y="27669"/>
                </a:lnTo>
                <a:lnTo>
                  <a:pt x="465457" y="29782"/>
                </a:lnTo>
                <a:lnTo>
                  <a:pt x="462286" y="33216"/>
                </a:lnTo>
                <a:lnTo>
                  <a:pt x="460270" y="34072"/>
                </a:lnTo>
                <a:lnTo>
                  <a:pt x="481132" y="34072"/>
                </a:lnTo>
                <a:lnTo>
                  <a:pt x="482097" y="31762"/>
                </a:lnTo>
                <a:lnTo>
                  <a:pt x="482097" y="18553"/>
                </a:lnTo>
                <a:lnTo>
                  <a:pt x="481132" y="16242"/>
                </a:lnTo>
                <a:close/>
              </a:path>
              <a:path w="536575" h="72390">
                <a:moveTo>
                  <a:pt x="385620" y="0"/>
                </a:moveTo>
                <a:lnTo>
                  <a:pt x="352188" y="22013"/>
                </a:lnTo>
                <a:lnTo>
                  <a:pt x="349563" y="36054"/>
                </a:lnTo>
                <a:lnTo>
                  <a:pt x="350219" y="43379"/>
                </a:lnTo>
                <a:lnTo>
                  <a:pt x="378375" y="71460"/>
                </a:lnTo>
                <a:lnTo>
                  <a:pt x="385620" y="72110"/>
                </a:lnTo>
                <a:lnTo>
                  <a:pt x="392863" y="71460"/>
                </a:lnTo>
                <a:lnTo>
                  <a:pt x="399536" y="69510"/>
                </a:lnTo>
                <a:lnTo>
                  <a:pt x="405641" y="66260"/>
                </a:lnTo>
                <a:lnTo>
                  <a:pt x="411177" y="61710"/>
                </a:lnTo>
                <a:lnTo>
                  <a:pt x="415395" y="56655"/>
                </a:lnTo>
                <a:lnTo>
                  <a:pt x="379874" y="56655"/>
                </a:lnTo>
                <a:lnTo>
                  <a:pt x="375069" y="54744"/>
                </a:lnTo>
                <a:lnTo>
                  <a:pt x="367343" y="47083"/>
                </a:lnTo>
                <a:lnTo>
                  <a:pt x="365414" y="42129"/>
                </a:lnTo>
                <a:lnTo>
                  <a:pt x="365414" y="29979"/>
                </a:lnTo>
                <a:lnTo>
                  <a:pt x="367343" y="25026"/>
                </a:lnTo>
                <a:lnTo>
                  <a:pt x="375069" y="17365"/>
                </a:lnTo>
                <a:lnTo>
                  <a:pt x="379874" y="15450"/>
                </a:lnTo>
                <a:lnTo>
                  <a:pt x="415392" y="15450"/>
                </a:lnTo>
                <a:lnTo>
                  <a:pt x="411177" y="10400"/>
                </a:lnTo>
                <a:lnTo>
                  <a:pt x="405641" y="5849"/>
                </a:lnTo>
                <a:lnTo>
                  <a:pt x="399536" y="2599"/>
                </a:lnTo>
                <a:lnTo>
                  <a:pt x="392863" y="649"/>
                </a:lnTo>
                <a:lnTo>
                  <a:pt x="385620" y="0"/>
                </a:lnTo>
                <a:close/>
              </a:path>
              <a:path w="536575" h="72390">
                <a:moveTo>
                  <a:pt x="415392" y="15450"/>
                </a:moveTo>
                <a:lnTo>
                  <a:pt x="391367" y="15450"/>
                </a:lnTo>
                <a:lnTo>
                  <a:pt x="396168" y="17365"/>
                </a:lnTo>
                <a:lnTo>
                  <a:pt x="403894" y="25026"/>
                </a:lnTo>
                <a:lnTo>
                  <a:pt x="405827" y="29979"/>
                </a:lnTo>
                <a:lnTo>
                  <a:pt x="405827" y="42129"/>
                </a:lnTo>
                <a:lnTo>
                  <a:pt x="403894" y="47083"/>
                </a:lnTo>
                <a:lnTo>
                  <a:pt x="396168" y="54744"/>
                </a:lnTo>
                <a:lnTo>
                  <a:pt x="391367" y="56655"/>
                </a:lnTo>
                <a:lnTo>
                  <a:pt x="415395" y="56655"/>
                </a:lnTo>
                <a:lnTo>
                  <a:pt x="415769" y="56206"/>
                </a:lnTo>
                <a:lnTo>
                  <a:pt x="419050" y="50096"/>
                </a:lnTo>
                <a:lnTo>
                  <a:pt x="421018" y="43379"/>
                </a:lnTo>
                <a:lnTo>
                  <a:pt x="421674" y="36054"/>
                </a:lnTo>
                <a:lnTo>
                  <a:pt x="421018" y="28729"/>
                </a:lnTo>
                <a:lnTo>
                  <a:pt x="419050" y="22013"/>
                </a:lnTo>
                <a:lnTo>
                  <a:pt x="415769" y="15903"/>
                </a:lnTo>
                <a:lnTo>
                  <a:pt x="415392" y="15450"/>
                </a:lnTo>
                <a:close/>
              </a:path>
              <a:path w="536575" h="72390">
                <a:moveTo>
                  <a:pt x="339658" y="1385"/>
                </a:moveTo>
                <a:lnTo>
                  <a:pt x="287160" y="1385"/>
                </a:lnTo>
                <a:lnTo>
                  <a:pt x="287160" y="70725"/>
                </a:lnTo>
                <a:lnTo>
                  <a:pt x="303008" y="70725"/>
                </a:lnTo>
                <a:lnTo>
                  <a:pt x="303008" y="16638"/>
                </a:lnTo>
                <a:lnTo>
                  <a:pt x="339658" y="16638"/>
                </a:lnTo>
                <a:lnTo>
                  <a:pt x="339658" y="1385"/>
                </a:lnTo>
                <a:close/>
              </a:path>
              <a:path w="536575" h="72390">
                <a:moveTo>
                  <a:pt x="339658" y="16638"/>
                </a:moveTo>
                <a:lnTo>
                  <a:pt x="323809" y="16638"/>
                </a:lnTo>
                <a:lnTo>
                  <a:pt x="323809" y="70725"/>
                </a:lnTo>
                <a:lnTo>
                  <a:pt x="339658" y="70725"/>
                </a:lnTo>
                <a:lnTo>
                  <a:pt x="339658" y="16638"/>
                </a:lnTo>
                <a:close/>
              </a:path>
              <a:path w="536575" h="72390">
                <a:moveTo>
                  <a:pt x="255229" y="0"/>
                </a:moveTo>
                <a:lnTo>
                  <a:pt x="249025" y="0"/>
                </a:lnTo>
                <a:lnTo>
                  <a:pt x="241579" y="646"/>
                </a:lnTo>
                <a:lnTo>
                  <a:pt x="213609" y="28690"/>
                </a:lnTo>
                <a:lnTo>
                  <a:pt x="212968" y="36054"/>
                </a:lnTo>
                <a:lnTo>
                  <a:pt x="213609" y="43419"/>
                </a:lnTo>
                <a:lnTo>
                  <a:pt x="241579" y="71463"/>
                </a:lnTo>
                <a:lnTo>
                  <a:pt x="249025" y="72110"/>
                </a:lnTo>
                <a:lnTo>
                  <a:pt x="255296" y="72110"/>
                </a:lnTo>
                <a:lnTo>
                  <a:pt x="261075" y="70674"/>
                </a:lnTo>
                <a:lnTo>
                  <a:pt x="271641" y="64928"/>
                </a:lnTo>
                <a:lnTo>
                  <a:pt x="275770" y="61015"/>
                </a:lnTo>
                <a:lnTo>
                  <a:pt x="278384" y="56655"/>
                </a:lnTo>
                <a:lnTo>
                  <a:pt x="242884" y="56655"/>
                </a:lnTo>
                <a:lnTo>
                  <a:pt x="237981" y="54776"/>
                </a:lnTo>
                <a:lnTo>
                  <a:pt x="230648" y="47245"/>
                </a:lnTo>
                <a:lnTo>
                  <a:pt x="228815" y="42263"/>
                </a:lnTo>
                <a:lnTo>
                  <a:pt x="228815" y="29847"/>
                </a:lnTo>
                <a:lnTo>
                  <a:pt x="230648" y="24861"/>
                </a:lnTo>
                <a:lnTo>
                  <a:pt x="237981" y="17332"/>
                </a:lnTo>
                <a:lnTo>
                  <a:pt x="242884" y="15450"/>
                </a:lnTo>
                <a:lnTo>
                  <a:pt x="278376" y="15450"/>
                </a:lnTo>
                <a:lnTo>
                  <a:pt x="275701" y="11090"/>
                </a:lnTo>
                <a:lnTo>
                  <a:pt x="271539" y="7181"/>
                </a:lnTo>
                <a:lnTo>
                  <a:pt x="260974" y="1436"/>
                </a:lnTo>
                <a:lnTo>
                  <a:pt x="255229" y="0"/>
                </a:lnTo>
                <a:close/>
              </a:path>
              <a:path w="536575" h="72390">
                <a:moveTo>
                  <a:pt x="265070" y="48138"/>
                </a:moveTo>
                <a:lnTo>
                  <a:pt x="263616" y="50780"/>
                </a:lnTo>
                <a:lnTo>
                  <a:pt x="261456" y="52861"/>
                </a:lnTo>
                <a:lnTo>
                  <a:pt x="255710" y="55900"/>
                </a:lnTo>
                <a:lnTo>
                  <a:pt x="252525" y="56655"/>
                </a:lnTo>
                <a:lnTo>
                  <a:pt x="278384" y="56655"/>
                </a:lnTo>
                <a:lnTo>
                  <a:pt x="278740" y="56061"/>
                </a:lnTo>
                <a:lnTo>
                  <a:pt x="265070" y="48138"/>
                </a:lnTo>
                <a:close/>
              </a:path>
              <a:path w="536575" h="72390">
                <a:moveTo>
                  <a:pt x="278376" y="15450"/>
                </a:moveTo>
                <a:lnTo>
                  <a:pt x="252525" y="15450"/>
                </a:lnTo>
                <a:lnTo>
                  <a:pt x="255692" y="16192"/>
                </a:lnTo>
                <a:lnTo>
                  <a:pt x="261369" y="19165"/>
                </a:lnTo>
                <a:lnTo>
                  <a:pt x="263547" y="21264"/>
                </a:lnTo>
                <a:lnTo>
                  <a:pt x="265070" y="23968"/>
                </a:lnTo>
                <a:lnTo>
                  <a:pt x="278740" y="16045"/>
                </a:lnTo>
                <a:lnTo>
                  <a:pt x="278376" y="15450"/>
                </a:lnTo>
                <a:close/>
              </a:path>
              <a:path w="536575" h="72390">
                <a:moveTo>
                  <a:pt x="165422" y="1385"/>
                </a:moveTo>
                <a:lnTo>
                  <a:pt x="149572" y="1385"/>
                </a:lnTo>
                <a:lnTo>
                  <a:pt x="149572" y="70725"/>
                </a:lnTo>
                <a:lnTo>
                  <a:pt x="165422" y="70725"/>
                </a:lnTo>
                <a:lnTo>
                  <a:pt x="165422" y="43185"/>
                </a:lnTo>
                <a:lnTo>
                  <a:pt x="203061" y="43185"/>
                </a:lnTo>
                <a:lnTo>
                  <a:pt x="203061" y="27932"/>
                </a:lnTo>
                <a:lnTo>
                  <a:pt x="165422" y="27932"/>
                </a:lnTo>
                <a:lnTo>
                  <a:pt x="165422" y="1385"/>
                </a:lnTo>
                <a:close/>
              </a:path>
              <a:path w="536575" h="72390">
                <a:moveTo>
                  <a:pt x="203061" y="43185"/>
                </a:moveTo>
                <a:lnTo>
                  <a:pt x="187214" y="43185"/>
                </a:lnTo>
                <a:lnTo>
                  <a:pt x="187214" y="70725"/>
                </a:lnTo>
                <a:lnTo>
                  <a:pt x="203061" y="70725"/>
                </a:lnTo>
                <a:lnTo>
                  <a:pt x="203061" y="43185"/>
                </a:lnTo>
                <a:close/>
              </a:path>
              <a:path w="536575" h="72390">
                <a:moveTo>
                  <a:pt x="203061" y="1385"/>
                </a:moveTo>
                <a:lnTo>
                  <a:pt x="187214" y="1385"/>
                </a:lnTo>
                <a:lnTo>
                  <a:pt x="187214" y="27932"/>
                </a:lnTo>
                <a:lnTo>
                  <a:pt x="203061" y="27932"/>
                </a:lnTo>
                <a:lnTo>
                  <a:pt x="203061" y="1385"/>
                </a:lnTo>
                <a:close/>
              </a:path>
              <a:path w="536575" h="72390">
                <a:moveTo>
                  <a:pt x="98063" y="1385"/>
                </a:moveTo>
                <a:lnTo>
                  <a:pt x="82215" y="1385"/>
                </a:lnTo>
                <a:lnTo>
                  <a:pt x="82215" y="70725"/>
                </a:lnTo>
                <a:lnTo>
                  <a:pt x="94103" y="70725"/>
                </a:lnTo>
                <a:lnTo>
                  <a:pt x="116625" y="39027"/>
                </a:lnTo>
                <a:lnTo>
                  <a:pt x="98063" y="39027"/>
                </a:lnTo>
                <a:lnTo>
                  <a:pt x="98063" y="1385"/>
                </a:lnTo>
                <a:close/>
              </a:path>
              <a:path w="536575" h="72390">
                <a:moveTo>
                  <a:pt x="136695" y="33083"/>
                </a:moveTo>
                <a:lnTo>
                  <a:pt x="120848" y="33083"/>
                </a:lnTo>
                <a:lnTo>
                  <a:pt x="120848" y="70725"/>
                </a:lnTo>
                <a:lnTo>
                  <a:pt x="136695" y="70725"/>
                </a:lnTo>
                <a:lnTo>
                  <a:pt x="136695" y="33083"/>
                </a:lnTo>
                <a:close/>
              </a:path>
              <a:path w="536575" h="72390">
                <a:moveTo>
                  <a:pt x="136695" y="1385"/>
                </a:moveTo>
                <a:lnTo>
                  <a:pt x="124807" y="1385"/>
                </a:lnTo>
                <a:lnTo>
                  <a:pt x="98063" y="39027"/>
                </a:lnTo>
                <a:lnTo>
                  <a:pt x="116625" y="39027"/>
                </a:lnTo>
                <a:lnTo>
                  <a:pt x="120848" y="33083"/>
                </a:lnTo>
                <a:lnTo>
                  <a:pt x="136695" y="33083"/>
                </a:lnTo>
                <a:lnTo>
                  <a:pt x="136695" y="1385"/>
                </a:lnTo>
                <a:close/>
              </a:path>
              <a:path w="536575" h="72390">
                <a:moveTo>
                  <a:pt x="15847" y="1385"/>
                </a:moveTo>
                <a:lnTo>
                  <a:pt x="0" y="1385"/>
                </a:lnTo>
                <a:lnTo>
                  <a:pt x="0" y="70725"/>
                </a:lnTo>
                <a:lnTo>
                  <a:pt x="15847" y="70725"/>
                </a:lnTo>
                <a:lnTo>
                  <a:pt x="15847" y="30408"/>
                </a:lnTo>
                <a:lnTo>
                  <a:pt x="33578" y="30408"/>
                </a:lnTo>
                <a:lnTo>
                  <a:pt x="15847" y="1385"/>
                </a:lnTo>
                <a:close/>
              </a:path>
              <a:path w="536575" h="72390">
                <a:moveTo>
                  <a:pt x="69339" y="30408"/>
                </a:moveTo>
                <a:lnTo>
                  <a:pt x="53488" y="30408"/>
                </a:lnTo>
                <a:lnTo>
                  <a:pt x="53488" y="70725"/>
                </a:lnTo>
                <a:lnTo>
                  <a:pt x="69339" y="70725"/>
                </a:lnTo>
                <a:lnTo>
                  <a:pt x="69339" y="30408"/>
                </a:lnTo>
                <a:close/>
              </a:path>
              <a:path w="536575" h="72390">
                <a:moveTo>
                  <a:pt x="33578" y="30408"/>
                </a:moveTo>
                <a:lnTo>
                  <a:pt x="15847" y="30408"/>
                </a:lnTo>
                <a:lnTo>
                  <a:pt x="33778" y="59828"/>
                </a:lnTo>
                <a:lnTo>
                  <a:pt x="35560" y="59828"/>
                </a:lnTo>
                <a:lnTo>
                  <a:pt x="52402" y="32190"/>
                </a:lnTo>
                <a:lnTo>
                  <a:pt x="34667" y="32190"/>
                </a:lnTo>
                <a:lnTo>
                  <a:pt x="33578" y="30408"/>
                </a:lnTo>
                <a:close/>
              </a:path>
              <a:path w="536575" h="72390">
                <a:moveTo>
                  <a:pt x="69339" y="1385"/>
                </a:moveTo>
                <a:lnTo>
                  <a:pt x="53488" y="1385"/>
                </a:lnTo>
                <a:lnTo>
                  <a:pt x="34667" y="32190"/>
                </a:lnTo>
                <a:lnTo>
                  <a:pt x="52402" y="32190"/>
                </a:lnTo>
                <a:lnTo>
                  <a:pt x="53488" y="30408"/>
                </a:lnTo>
                <a:lnTo>
                  <a:pt x="69339" y="30408"/>
                </a:lnTo>
                <a:lnTo>
                  <a:pt x="69339" y="1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52760" y="1020913"/>
            <a:ext cx="401320" cy="72390"/>
          </a:xfrm>
          <a:custGeom>
            <a:avLst/>
            <a:gdLst/>
            <a:ahLst/>
            <a:cxnLst/>
            <a:rect l="l" t="t" r="r" b="b"/>
            <a:pathLst>
              <a:path w="401320" h="72390">
                <a:moveTo>
                  <a:pt x="362642" y="1385"/>
                </a:moveTo>
                <a:lnTo>
                  <a:pt x="346791" y="1385"/>
                </a:lnTo>
                <a:lnTo>
                  <a:pt x="346791" y="70725"/>
                </a:lnTo>
                <a:lnTo>
                  <a:pt x="358678" y="70725"/>
                </a:lnTo>
                <a:lnTo>
                  <a:pt x="381200" y="39027"/>
                </a:lnTo>
                <a:lnTo>
                  <a:pt x="362642" y="39027"/>
                </a:lnTo>
                <a:lnTo>
                  <a:pt x="362642" y="1385"/>
                </a:lnTo>
                <a:close/>
              </a:path>
              <a:path w="401320" h="72390">
                <a:moveTo>
                  <a:pt x="401274" y="33083"/>
                </a:moveTo>
                <a:lnTo>
                  <a:pt x="385423" y="33083"/>
                </a:lnTo>
                <a:lnTo>
                  <a:pt x="385423" y="70725"/>
                </a:lnTo>
                <a:lnTo>
                  <a:pt x="401274" y="70725"/>
                </a:lnTo>
                <a:lnTo>
                  <a:pt x="401274" y="33083"/>
                </a:lnTo>
                <a:close/>
              </a:path>
              <a:path w="401320" h="72390">
                <a:moveTo>
                  <a:pt x="401274" y="1385"/>
                </a:moveTo>
                <a:lnTo>
                  <a:pt x="389387" y="1385"/>
                </a:lnTo>
                <a:lnTo>
                  <a:pt x="362642" y="39027"/>
                </a:lnTo>
                <a:lnTo>
                  <a:pt x="381200" y="39027"/>
                </a:lnTo>
                <a:lnTo>
                  <a:pt x="385423" y="33083"/>
                </a:lnTo>
                <a:lnTo>
                  <a:pt x="401274" y="33083"/>
                </a:lnTo>
                <a:lnTo>
                  <a:pt x="401274" y="1385"/>
                </a:lnTo>
                <a:close/>
              </a:path>
              <a:path w="401320" h="72390">
                <a:moveTo>
                  <a:pt x="295282" y="1385"/>
                </a:moveTo>
                <a:lnTo>
                  <a:pt x="279435" y="1385"/>
                </a:lnTo>
                <a:lnTo>
                  <a:pt x="279435" y="70725"/>
                </a:lnTo>
                <a:lnTo>
                  <a:pt x="291322" y="70725"/>
                </a:lnTo>
                <a:lnTo>
                  <a:pt x="313844" y="39027"/>
                </a:lnTo>
                <a:lnTo>
                  <a:pt x="295282" y="39027"/>
                </a:lnTo>
                <a:lnTo>
                  <a:pt x="295282" y="1385"/>
                </a:lnTo>
                <a:close/>
              </a:path>
              <a:path w="401320" h="72390">
                <a:moveTo>
                  <a:pt x="333914" y="33083"/>
                </a:moveTo>
                <a:lnTo>
                  <a:pt x="318067" y="33083"/>
                </a:lnTo>
                <a:lnTo>
                  <a:pt x="318067" y="70725"/>
                </a:lnTo>
                <a:lnTo>
                  <a:pt x="333914" y="70725"/>
                </a:lnTo>
                <a:lnTo>
                  <a:pt x="333914" y="33083"/>
                </a:lnTo>
                <a:close/>
              </a:path>
              <a:path w="401320" h="72390">
                <a:moveTo>
                  <a:pt x="333914" y="1385"/>
                </a:moveTo>
                <a:lnTo>
                  <a:pt x="322027" y="1385"/>
                </a:lnTo>
                <a:lnTo>
                  <a:pt x="295282" y="39027"/>
                </a:lnTo>
                <a:lnTo>
                  <a:pt x="313844" y="39027"/>
                </a:lnTo>
                <a:lnTo>
                  <a:pt x="318067" y="33083"/>
                </a:lnTo>
                <a:lnTo>
                  <a:pt x="333914" y="33083"/>
                </a:lnTo>
                <a:lnTo>
                  <a:pt x="333914" y="1385"/>
                </a:lnTo>
                <a:close/>
              </a:path>
              <a:path w="401320" h="72390">
                <a:moveTo>
                  <a:pt x="247507" y="0"/>
                </a:moveTo>
                <a:lnTo>
                  <a:pt x="241301" y="0"/>
                </a:lnTo>
                <a:lnTo>
                  <a:pt x="233856" y="646"/>
                </a:lnTo>
                <a:lnTo>
                  <a:pt x="205884" y="28691"/>
                </a:lnTo>
                <a:lnTo>
                  <a:pt x="205243" y="36054"/>
                </a:lnTo>
                <a:lnTo>
                  <a:pt x="205884" y="43419"/>
                </a:lnTo>
                <a:lnTo>
                  <a:pt x="233856" y="71465"/>
                </a:lnTo>
                <a:lnTo>
                  <a:pt x="241301" y="72111"/>
                </a:lnTo>
                <a:lnTo>
                  <a:pt x="247572" y="72111"/>
                </a:lnTo>
                <a:lnTo>
                  <a:pt x="253349" y="70675"/>
                </a:lnTo>
                <a:lnTo>
                  <a:pt x="263916" y="64928"/>
                </a:lnTo>
                <a:lnTo>
                  <a:pt x="268044" y="61015"/>
                </a:lnTo>
                <a:lnTo>
                  <a:pt x="270662" y="56659"/>
                </a:lnTo>
                <a:lnTo>
                  <a:pt x="235159" y="56659"/>
                </a:lnTo>
                <a:lnTo>
                  <a:pt x="230256" y="54777"/>
                </a:lnTo>
                <a:lnTo>
                  <a:pt x="222926" y="47249"/>
                </a:lnTo>
                <a:lnTo>
                  <a:pt x="221094" y="42263"/>
                </a:lnTo>
                <a:lnTo>
                  <a:pt x="221094" y="29847"/>
                </a:lnTo>
                <a:lnTo>
                  <a:pt x="222926" y="24861"/>
                </a:lnTo>
                <a:lnTo>
                  <a:pt x="230256" y="17334"/>
                </a:lnTo>
                <a:lnTo>
                  <a:pt x="235159" y="15450"/>
                </a:lnTo>
                <a:lnTo>
                  <a:pt x="270654" y="15450"/>
                </a:lnTo>
                <a:lnTo>
                  <a:pt x="267976" y="11090"/>
                </a:lnTo>
                <a:lnTo>
                  <a:pt x="263818" y="7181"/>
                </a:lnTo>
                <a:lnTo>
                  <a:pt x="253249" y="1436"/>
                </a:lnTo>
                <a:lnTo>
                  <a:pt x="247507" y="0"/>
                </a:lnTo>
                <a:close/>
              </a:path>
              <a:path w="401320" h="72390">
                <a:moveTo>
                  <a:pt x="257350" y="48139"/>
                </a:moveTo>
                <a:lnTo>
                  <a:pt x="255894" y="50780"/>
                </a:lnTo>
                <a:lnTo>
                  <a:pt x="253732" y="52862"/>
                </a:lnTo>
                <a:lnTo>
                  <a:pt x="247986" y="55900"/>
                </a:lnTo>
                <a:lnTo>
                  <a:pt x="244800" y="56659"/>
                </a:lnTo>
                <a:lnTo>
                  <a:pt x="270662" y="56659"/>
                </a:lnTo>
                <a:lnTo>
                  <a:pt x="271019" y="56066"/>
                </a:lnTo>
                <a:lnTo>
                  <a:pt x="257350" y="48139"/>
                </a:lnTo>
                <a:close/>
              </a:path>
              <a:path w="401320" h="72390">
                <a:moveTo>
                  <a:pt x="270654" y="15450"/>
                </a:moveTo>
                <a:lnTo>
                  <a:pt x="244800" y="15450"/>
                </a:lnTo>
                <a:lnTo>
                  <a:pt x="247967" y="16192"/>
                </a:lnTo>
                <a:lnTo>
                  <a:pt x="253649" y="19165"/>
                </a:lnTo>
                <a:lnTo>
                  <a:pt x="255827" y="21264"/>
                </a:lnTo>
                <a:lnTo>
                  <a:pt x="257350" y="23972"/>
                </a:lnTo>
                <a:lnTo>
                  <a:pt x="271019" y="16045"/>
                </a:lnTo>
                <a:lnTo>
                  <a:pt x="270654" y="15450"/>
                </a:lnTo>
                <a:close/>
              </a:path>
              <a:path w="401320" h="72390">
                <a:moveTo>
                  <a:pt x="177275" y="0"/>
                </a:moveTo>
                <a:lnTo>
                  <a:pt x="171071" y="0"/>
                </a:lnTo>
                <a:lnTo>
                  <a:pt x="163625" y="646"/>
                </a:lnTo>
                <a:lnTo>
                  <a:pt x="135655" y="28691"/>
                </a:lnTo>
                <a:lnTo>
                  <a:pt x="135014" y="36054"/>
                </a:lnTo>
                <a:lnTo>
                  <a:pt x="135655" y="43419"/>
                </a:lnTo>
                <a:lnTo>
                  <a:pt x="163625" y="71465"/>
                </a:lnTo>
                <a:lnTo>
                  <a:pt x="171071" y="72111"/>
                </a:lnTo>
                <a:lnTo>
                  <a:pt x="177342" y="72111"/>
                </a:lnTo>
                <a:lnTo>
                  <a:pt x="183121" y="70675"/>
                </a:lnTo>
                <a:lnTo>
                  <a:pt x="193687" y="64928"/>
                </a:lnTo>
                <a:lnTo>
                  <a:pt x="197816" y="61015"/>
                </a:lnTo>
                <a:lnTo>
                  <a:pt x="200431" y="56659"/>
                </a:lnTo>
                <a:lnTo>
                  <a:pt x="164931" y="56659"/>
                </a:lnTo>
                <a:lnTo>
                  <a:pt x="160027" y="54777"/>
                </a:lnTo>
                <a:lnTo>
                  <a:pt x="152697" y="47249"/>
                </a:lnTo>
                <a:lnTo>
                  <a:pt x="150865" y="42263"/>
                </a:lnTo>
                <a:lnTo>
                  <a:pt x="150865" y="29847"/>
                </a:lnTo>
                <a:lnTo>
                  <a:pt x="152697" y="24861"/>
                </a:lnTo>
                <a:lnTo>
                  <a:pt x="160027" y="17334"/>
                </a:lnTo>
                <a:lnTo>
                  <a:pt x="164931" y="15450"/>
                </a:lnTo>
                <a:lnTo>
                  <a:pt x="200422" y="15450"/>
                </a:lnTo>
                <a:lnTo>
                  <a:pt x="197747" y="11090"/>
                </a:lnTo>
                <a:lnTo>
                  <a:pt x="193586" y="7181"/>
                </a:lnTo>
                <a:lnTo>
                  <a:pt x="183020" y="1436"/>
                </a:lnTo>
                <a:lnTo>
                  <a:pt x="177275" y="0"/>
                </a:lnTo>
                <a:close/>
              </a:path>
              <a:path w="401320" h="72390">
                <a:moveTo>
                  <a:pt x="187116" y="48139"/>
                </a:moveTo>
                <a:lnTo>
                  <a:pt x="185662" y="50780"/>
                </a:lnTo>
                <a:lnTo>
                  <a:pt x="183502" y="52862"/>
                </a:lnTo>
                <a:lnTo>
                  <a:pt x="177756" y="55900"/>
                </a:lnTo>
                <a:lnTo>
                  <a:pt x="174567" y="56659"/>
                </a:lnTo>
                <a:lnTo>
                  <a:pt x="200431" y="56659"/>
                </a:lnTo>
                <a:lnTo>
                  <a:pt x="200786" y="56066"/>
                </a:lnTo>
                <a:lnTo>
                  <a:pt x="187116" y="48139"/>
                </a:lnTo>
                <a:close/>
              </a:path>
              <a:path w="401320" h="72390">
                <a:moveTo>
                  <a:pt x="200422" y="15450"/>
                </a:moveTo>
                <a:lnTo>
                  <a:pt x="174567" y="15450"/>
                </a:lnTo>
                <a:lnTo>
                  <a:pt x="177739" y="16192"/>
                </a:lnTo>
                <a:lnTo>
                  <a:pt x="183419" y="19165"/>
                </a:lnTo>
                <a:lnTo>
                  <a:pt x="185597" y="21264"/>
                </a:lnTo>
                <a:lnTo>
                  <a:pt x="187116" y="23972"/>
                </a:lnTo>
                <a:lnTo>
                  <a:pt x="200786" y="16045"/>
                </a:lnTo>
                <a:lnTo>
                  <a:pt x="200422" y="15450"/>
                </a:lnTo>
                <a:close/>
              </a:path>
              <a:path w="401320" h="72390">
                <a:moveTo>
                  <a:pt x="92022" y="0"/>
                </a:moveTo>
                <a:lnTo>
                  <a:pt x="58593" y="22014"/>
                </a:lnTo>
                <a:lnTo>
                  <a:pt x="55968" y="36054"/>
                </a:lnTo>
                <a:lnTo>
                  <a:pt x="56625" y="43379"/>
                </a:lnTo>
                <a:lnTo>
                  <a:pt x="84780" y="71461"/>
                </a:lnTo>
                <a:lnTo>
                  <a:pt x="92022" y="72111"/>
                </a:lnTo>
                <a:lnTo>
                  <a:pt x="99267" y="71461"/>
                </a:lnTo>
                <a:lnTo>
                  <a:pt x="105942" y="69511"/>
                </a:lnTo>
                <a:lnTo>
                  <a:pt x="112045" y="66261"/>
                </a:lnTo>
                <a:lnTo>
                  <a:pt x="117579" y="61710"/>
                </a:lnTo>
                <a:lnTo>
                  <a:pt x="121796" y="56659"/>
                </a:lnTo>
                <a:lnTo>
                  <a:pt x="86277" y="56659"/>
                </a:lnTo>
                <a:lnTo>
                  <a:pt x="81475" y="54744"/>
                </a:lnTo>
                <a:lnTo>
                  <a:pt x="73750" y="47083"/>
                </a:lnTo>
                <a:lnTo>
                  <a:pt x="71815" y="42130"/>
                </a:lnTo>
                <a:lnTo>
                  <a:pt x="71815" y="29980"/>
                </a:lnTo>
                <a:lnTo>
                  <a:pt x="73750" y="25026"/>
                </a:lnTo>
                <a:lnTo>
                  <a:pt x="81475" y="17365"/>
                </a:lnTo>
                <a:lnTo>
                  <a:pt x="86277" y="15450"/>
                </a:lnTo>
                <a:lnTo>
                  <a:pt x="121795" y="15450"/>
                </a:lnTo>
                <a:lnTo>
                  <a:pt x="117579" y="10400"/>
                </a:lnTo>
                <a:lnTo>
                  <a:pt x="112045" y="5850"/>
                </a:lnTo>
                <a:lnTo>
                  <a:pt x="105942" y="2600"/>
                </a:lnTo>
                <a:lnTo>
                  <a:pt x="99267" y="650"/>
                </a:lnTo>
                <a:lnTo>
                  <a:pt x="92022" y="0"/>
                </a:lnTo>
                <a:close/>
              </a:path>
              <a:path w="401320" h="72390">
                <a:moveTo>
                  <a:pt x="121795" y="15450"/>
                </a:moveTo>
                <a:lnTo>
                  <a:pt x="97768" y="15450"/>
                </a:lnTo>
                <a:lnTo>
                  <a:pt x="102575" y="17365"/>
                </a:lnTo>
                <a:lnTo>
                  <a:pt x="110300" y="25026"/>
                </a:lnTo>
                <a:lnTo>
                  <a:pt x="112229" y="29980"/>
                </a:lnTo>
                <a:lnTo>
                  <a:pt x="112229" y="42130"/>
                </a:lnTo>
                <a:lnTo>
                  <a:pt x="110300" y="47083"/>
                </a:lnTo>
                <a:lnTo>
                  <a:pt x="102575" y="54744"/>
                </a:lnTo>
                <a:lnTo>
                  <a:pt x="97768" y="56659"/>
                </a:lnTo>
                <a:lnTo>
                  <a:pt x="121796" y="56659"/>
                </a:lnTo>
                <a:lnTo>
                  <a:pt x="122174" y="56207"/>
                </a:lnTo>
                <a:lnTo>
                  <a:pt x="125455" y="50097"/>
                </a:lnTo>
                <a:lnTo>
                  <a:pt x="127424" y="43379"/>
                </a:lnTo>
                <a:lnTo>
                  <a:pt x="128080" y="36054"/>
                </a:lnTo>
                <a:lnTo>
                  <a:pt x="127424" y="28731"/>
                </a:lnTo>
                <a:lnTo>
                  <a:pt x="125455" y="22014"/>
                </a:lnTo>
                <a:lnTo>
                  <a:pt x="122174" y="15904"/>
                </a:lnTo>
                <a:lnTo>
                  <a:pt x="121795" y="15450"/>
                </a:lnTo>
                <a:close/>
              </a:path>
              <a:path w="401320" h="72390">
                <a:moveTo>
                  <a:pt x="33051" y="1385"/>
                </a:moveTo>
                <a:lnTo>
                  <a:pt x="0" y="1385"/>
                </a:lnTo>
                <a:lnTo>
                  <a:pt x="0" y="70725"/>
                </a:lnTo>
                <a:lnTo>
                  <a:pt x="15850" y="70725"/>
                </a:lnTo>
                <a:lnTo>
                  <a:pt x="15850" y="48930"/>
                </a:lnTo>
                <a:lnTo>
                  <a:pt x="33051" y="48930"/>
                </a:lnTo>
                <a:lnTo>
                  <a:pt x="38797" y="46622"/>
                </a:lnTo>
                <a:lnTo>
                  <a:pt x="48174" y="37374"/>
                </a:lnTo>
                <a:lnTo>
                  <a:pt x="49553" y="34074"/>
                </a:lnTo>
                <a:lnTo>
                  <a:pt x="15850" y="34074"/>
                </a:lnTo>
                <a:lnTo>
                  <a:pt x="15850" y="16243"/>
                </a:lnTo>
                <a:lnTo>
                  <a:pt x="49553" y="16243"/>
                </a:lnTo>
                <a:lnTo>
                  <a:pt x="48174" y="12941"/>
                </a:lnTo>
                <a:lnTo>
                  <a:pt x="38797" y="3696"/>
                </a:lnTo>
                <a:lnTo>
                  <a:pt x="33051" y="1385"/>
                </a:lnTo>
                <a:close/>
              </a:path>
              <a:path w="401320" h="72390">
                <a:moveTo>
                  <a:pt x="49553" y="16243"/>
                </a:moveTo>
                <a:lnTo>
                  <a:pt x="28695" y="16243"/>
                </a:lnTo>
                <a:lnTo>
                  <a:pt x="30708" y="17103"/>
                </a:lnTo>
                <a:lnTo>
                  <a:pt x="33879" y="20537"/>
                </a:lnTo>
                <a:lnTo>
                  <a:pt x="34672" y="22650"/>
                </a:lnTo>
                <a:lnTo>
                  <a:pt x="34672" y="27669"/>
                </a:lnTo>
                <a:lnTo>
                  <a:pt x="33879" y="29782"/>
                </a:lnTo>
                <a:lnTo>
                  <a:pt x="30708" y="33216"/>
                </a:lnTo>
                <a:lnTo>
                  <a:pt x="28695" y="34074"/>
                </a:lnTo>
                <a:lnTo>
                  <a:pt x="49553" y="34074"/>
                </a:lnTo>
                <a:lnTo>
                  <a:pt x="50519" y="31762"/>
                </a:lnTo>
                <a:lnTo>
                  <a:pt x="50519" y="18554"/>
                </a:lnTo>
                <a:lnTo>
                  <a:pt x="49553" y="16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1">
                <a:solidFill>
                  <a:schemeClr val="bg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000" cy="7559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950173"/>
            <a:ext cx="3224596" cy="1609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6971" y="440321"/>
            <a:ext cx="2207260" cy="374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1">
                <a:solidFill>
                  <a:schemeClr val="bg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2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7559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6468" y="0"/>
            <a:ext cx="4678674" cy="21371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4349973"/>
            <a:ext cx="4413885" cy="3210560"/>
            <a:chOff x="0" y="4349973"/>
            <a:chExt cx="4413885" cy="32105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7985" y="6733507"/>
              <a:ext cx="3005330" cy="8264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49973"/>
              <a:ext cx="2706433" cy="321002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7269285" cy="4874230"/>
            <a:chOff x="0" y="0"/>
            <a:chExt cx="7269285" cy="487423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3593" y="0"/>
              <a:ext cx="4425692" cy="30972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6468" y="0"/>
              <a:ext cx="2782817" cy="19603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2803972" cy="487423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06463" y="4020018"/>
            <a:ext cx="2057400" cy="341375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22901" y="6771275"/>
            <a:ext cx="170499" cy="79905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41799" y="4054316"/>
            <a:ext cx="850201" cy="181661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52366" y="6254974"/>
            <a:ext cx="1289303" cy="13050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3544" y="889941"/>
            <a:ext cx="242704" cy="24754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64515" y="351318"/>
            <a:ext cx="645795" cy="626745"/>
            <a:chOff x="464515" y="351318"/>
            <a:chExt cx="645795" cy="626745"/>
          </a:xfrm>
        </p:grpSpPr>
        <p:sp>
          <p:nvSpPr>
            <p:cNvPr id="21" name="object 21"/>
            <p:cNvSpPr/>
            <p:nvPr/>
          </p:nvSpPr>
          <p:spPr>
            <a:xfrm>
              <a:off x="541526" y="351318"/>
              <a:ext cx="492759" cy="381000"/>
            </a:xfrm>
            <a:custGeom>
              <a:avLst/>
              <a:gdLst/>
              <a:ahLst/>
              <a:cxnLst/>
              <a:rect l="l" t="t" r="r" b="b"/>
              <a:pathLst>
                <a:path w="492759" h="381000">
                  <a:moveTo>
                    <a:pt x="138549" y="313690"/>
                  </a:moveTo>
                  <a:lnTo>
                    <a:pt x="133445" y="325120"/>
                  </a:lnTo>
                  <a:lnTo>
                    <a:pt x="133923" y="335279"/>
                  </a:lnTo>
                  <a:lnTo>
                    <a:pt x="139594" y="345440"/>
                  </a:lnTo>
                  <a:lnTo>
                    <a:pt x="150069" y="349250"/>
                  </a:lnTo>
                  <a:lnTo>
                    <a:pt x="150541" y="354329"/>
                  </a:lnTo>
                  <a:lnTo>
                    <a:pt x="149663" y="360679"/>
                  </a:lnTo>
                  <a:lnTo>
                    <a:pt x="146492" y="367029"/>
                  </a:lnTo>
                  <a:lnTo>
                    <a:pt x="140089" y="373379"/>
                  </a:lnTo>
                  <a:lnTo>
                    <a:pt x="251456" y="381000"/>
                  </a:lnTo>
                  <a:lnTo>
                    <a:pt x="351763" y="370840"/>
                  </a:lnTo>
                  <a:lnTo>
                    <a:pt x="343634" y="365759"/>
                  </a:lnTo>
                  <a:lnTo>
                    <a:pt x="340512" y="359409"/>
                  </a:lnTo>
                  <a:lnTo>
                    <a:pt x="342378" y="350520"/>
                  </a:lnTo>
                  <a:lnTo>
                    <a:pt x="342270" y="349250"/>
                  </a:lnTo>
                  <a:lnTo>
                    <a:pt x="344314" y="349250"/>
                  </a:lnTo>
                  <a:lnTo>
                    <a:pt x="354446" y="345440"/>
                  </a:lnTo>
                  <a:lnTo>
                    <a:pt x="359351" y="335279"/>
                  </a:lnTo>
                  <a:lnTo>
                    <a:pt x="359061" y="325120"/>
                  </a:lnTo>
                  <a:lnTo>
                    <a:pt x="358456" y="323850"/>
                  </a:lnTo>
                  <a:lnTo>
                    <a:pt x="155349" y="323850"/>
                  </a:lnTo>
                  <a:lnTo>
                    <a:pt x="148580" y="322579"/>
                  </a:lnTo>
                  <a:lnTo>
                    <a:pt x="142824" y="320040"/>
                  </a:lnTo>
                  <a:lnTo>
                    <a:pt x="138549" y="313690"/>
                  </a:lnTo>
                  <a:close/>
                </a:path>
                <a:path w="492759" h="381000">
                  <a:moveTo>
                    <a:pt x="315835" y="313690"/>
                  </a:moveTo>
                  <a:lnTo>
                    <a:pt x="176298" y="313690"/>
                  </a:lnTo>
                  <a:lnTo>
                    <a:pt x="173663" y="316229"/>
                  </a:lnTo>
                  <a:lnTo>
                    <a:pt x="168893" y="320040"/>
                  </a:lnTo>
                  <a:lnTo>
                    <a:pt x="162661" y="322579"/>
                  </a:lnTo>
                  <a:lnTo>
                    <a:pt x="155349" y="323850"/>
                  </a:lnTo>
                  <a:lnTo>
                    <a:pt x="336806" y="323850"/>
                  </a:lnTo>
                  <a:lnTo>
                    <a:pt x="329493" y="322579"/>
                  </a:lnTo>
                  <a:lnTo>
                    <a:pt x="323246" y="320040"/>
                  </a:lnTo>
                  <a:lnTo>
                    <a:pt x="318495" y="316229"/>
                  </a:lnTo>
                  <a:lnTo>
                    <a:pt x="315835" y="313690"/>
                  </a:lnTo>
                  <a:close/>
                </a:path>
                <a:path w="492759" h="381000">
                  <a:moveTo>
                    <a:pt x="353609" y="313690"/>
                  </a:moveTo>
                  <a:lnTo>
                    <a:pt x="349334" y="320040"/>
                  </a:lnTo>
                  <a:lnTo>
                    <a:pt x="343576" y="322579"/>
                  </a:lnTo>
                  <a:lnTo>
                    <a:pt x="336806" y="323850"/>
                  </a:lnTo>
                  <a:lnTo>
                    <a:pt x="358456" y="323850"/>
                  </a:lnTo>
                  <a:lnTo>
                    <a:pt x="353609" y="313690"/>
                  </a:lnTo>
                  <a:close/>
                </a:path>
                <a:path w="492759" h="381000">
                  <a:moveTo>
                    <a:pt x="149294" y="307340"/>
                  </a:moveTo>
                  <a:lnTo>
                    <a:pt x="150906" y="314959"/>
                  </a:lnTo>
                  <a:lnTo>
                    <a:pt x="157052" y="317500"/>
                  </a:lnTo>
                  <a:lnTo>
                    <a:pt x="166071" y="316229"/>
                  </a:lnTo>
                  <a:lnTo>
                    <a:pt x="176298" y="313690"/>
                  </a:lnTo>
                  <a:lnTo>
                    <a:pt x="338349" y="313690"/>
                  </a:lnTo>
                  <a:lnTo>
                    <a:pt x="338685" y="311150"/>
                  </a:lnTo>
                  <a:lnTo>
                    <a:pt x="330947" y="311150"/>
                  </a:lnTo>
                  <a:lnTo>
                    <a:pt x="327391" y="308609"/>
                  </a:lnTo>
                  <a:lnTo>
                    <a:pt x="157963" y="308609"/>
                  </a:lnTo>
                  <a:lnTo>
                    <a:pt x="149294" y="307340"/>
                  </a:lnTo>
                  <a:close/>
                </a:path>
                <a:path w="492759" h="381000">
                  <a:moveTo>
                    <a:pt x="338349" y="313690"/>
                  </a:moveTo>
                  <a:lnTo>
                    <a:pt x="315835" y="313690"/>
                  </a:lnTo>
                  <a:lnTo>
                    <a:pt x="325477" y="316229"/>
                  </a:lnTo>
                  <a:lnTo>
                    <a:pt x="333183" y="317500"/>
                  </a:lnTo>
                  <a:lnTo>
                    <a:pt x="338012" y="316229"/>
                  </a:lnTo>
                  <a:lnTo>
                    <a:pt x="338349" y="313690"/>
                  </a:lnTo>
                  <a:close/>
                </a:path>
                <a:path w="492759" h="381000">
                  <a:moveTo>
                    <a:pt x="339022" y="308609"/>
                  </a:moveTo>
                  <a:lnTo>
                    <a:pt x="330947" y="311150"/>
                  </a:lnTo>
                  <a:lnTo>
                    <a:pt x="338685" y="311150"/>
                  </a:lnTo>
                  <a:lnTo>
                    <a:pt x="339022" y="308609"/>
                  </a:lnTo>
                  <a:close/>
                </a:path>
                <a:path w="492759" h="381000">
                  <a:moveTo>
                    <a:pt x="229793" y="223520"/>
                  </a:moveTo>
                  <a:lnTo>
                    <a:pt x="159594" y="223520"/>
                  </a:lnTo>
                  <a:lnTo>
                    <a:pt x="166533" y="231140"/>
                  </a:lnTo>
                  <a:lnTo>
                    <a:pt x="173639" y="240029"/>
                  </a:lnTo>
                  <a:lnTo>
                    <a:pt x="179603" y="251459"/>
                  </a:lnTo>
                  <a:lnTo>
                    <a:pt x="183121" y="261620"/>
                  </a:lnTo>
                  <a:lnTo>
                    <a:pt x="184361" y="271779"/>
                  </a:lnTo>
                  <a:lnTo>
                    <a:pt x="183762" y="279400"/>
                  </a:lnTo>
                  <a:lnTo>
                    <a:pt x="157963" y="308609"/>
                  </a:lnTo>
                  <a:lnTo>
                    <a:pt x="327391" y="308609"/>
                  </a:lnTo>
                  <a:lnTo>
                    <a:pt x="323834" y="306070"/>
                  </a:lnTo>
                  <a:lnTo>
                    <a:pt x="318394" y="298450"/>
                  </a:lnTo>
                  <a:lnTo>
                    <a:pt x="315338" y="293370"/>
                  </a:lnTo>
                  <a:lnTo>
                    <a:pt x="310886" y="287020"/>
                  </a:lnTo>
                  <a:lnTo>
                    <a:pt x="308392" y="279400"/>
                  </a:lnTo>
                  <a:lnTo>
                    <a:pt x="308293" y="278129"/>
                  </a:lnTo>
                  <a:lnTo>
                    <a:pt x="246087" y="278129"/>
                  </a:lnTo>
                  <a:lnTo>
                    <a:pt x="242482" y="256540"/>
                  </a:lnTo>
                  <a:lnTo>
                    <a:pt x="236221" y="237490"/>
                  </a:lnTo>
                  <a:lnTo>
                    <a:pt x="229793" y="223520"/>
                  </a:lnTo>
                  <a:close/>
                </a:path>
                <a:path w="492759" h="381000">
                  <a:moveTo>
                    <a:pt x="279892" y="170179"/>
                  </a:moveTo>
                  <a:lnTo>
                    <a:pt x="283805" y="176529"/>
                  </a:lnTo>
                  <a:lnTo>
                    <a:pt x="288312" y="180340"/>
                  </a:lnTo>
                  <a:lnTo>
                    <a:pt x="295775" y="182879"/>
                  </a:lnTo>
                  <a:lnTo>
                    <a:pt x="288491" y="189229"/>
                  </a:lnTo>
                  <a:lnTo>
                    <a:pt x="278948" y="194309"/>
                  </a:lnTo>
                  <a:lnTo>
                    <a:pt x="267892" y="196850"/>
                  </a:lnTo>
                  <a:lnTo>
                    <a:pt x="256063" y="196850"/>
                  </a:lnTo>
                  <a:lnTo>
                    <a:pt x="259850" y="201929"/>
                  </a:lnTo>
                  <a:lnTo>
                    <a:pt x="266940" y="204470"/>
                  </a:lnTo>
                  <a:lnTo>
                    <a:pt x="273470" y="204470"/>
                  </a:lnTo>
                  <a:lnTo>
                    <a:pt x="264111" y="219709"/>
                  </a:lnTo>
                  <a:lnTo>
                    <a:pt x="255931" y="237490"/>
                  </a:lnTo>
                  <a:lnTo>
                    <a:pt x="249676" y="256540"/>
                  </a:lnTo>
                  <a:lnTo>
                    <a:pt x="246087" y="278129"/>
                  </a:lnTo>
                  <a:lnTo>
                    <a:pt x="308293" y="278129"/>
                  </a:lnTo>
                  <a:lnTo>
                    <a:pt x="307795" y="271779"/>
                  </a:lnTo>
                  <a:lnTo>
                    <a:pt x="309034" y="261620"/>
                  </a:lnTo>
                  <a:lnTo>
                    <a:pt x="312552" y="251459"/>
                  </a:lnTo>
                  <a:lnTo>
                    <a:pt x="318518" y="240029"/>
                  </a:lnTo>
                  <a:lnTo>
                    <a:pt x="325624" y="231140"/>
                  </a:lnTo>
                  <a:lnTo>
                    <a:pt x="332560" y="223520"/>
                  </a:lnTo>
                  <a:lnTo>
                    <a:pt x="348908" y="223520"/>
                  </a:lnTo>
                  <a:lnTo>
                    <a:pt x="357220" y="220979"/>
                  </a:lnTo>
                  <a:lnTo>
                    <a:pt x="381298" y="220979"/>
                  </a:lnTo>
                  <a:lnTo>
                    <a:pt x="369745" y="215900"/>
                  </a:lnTo>
                  <a:lnTo>
                    <a:pt x="401297" y="215900"/>
                  </a:lnTo>
                  <a:lnTo>
                    <a:pt x="397969" y="214629"/>
                  </a:lnTo>
                  <a:lnTo>
                    <a:pt x="391920" y="212090"/>
                  </a:lnTo>
                  <a:lnTo>
                    <a:pt x="385714" y="209550"/>
                  </a:lnTo>
                  <a:lnTo>
                    <a:pt x="380465" y="208279"/>
                  </a:lnTo>
                  <a:lnTo>
                    <a:pt x="368020" y="208279"/>
                  </a:lnTo>
                  <a:lnTo>
                    <a:pt x="378847" y="204470"/>
                  </a:lnTo>
                  <a:lnTo>
                    <a:pt x="390540" y="203200"/>
                  </a:lnTo>
                  <a:lnTo>
                    <a:pt x="416249" y="203200"/>
                  </a:lnTo>
                  <a:lnTo>
                    <a:pt x="417099" y="198120"/>
                  </a:lnTo>
                  <a:lnTo>
                    <a:pt x="416486" y="185420"/>
                  </a:lnTo>
                  <a:lnTo>
                    <a:pt x="410606" y="176529"/>
                  </a:lnTo>
                  <a:lnTo>
                    <a:pt x="405813" y="173990"/>
                  </a:lnTo>
                  <a:lnTo>
                    <a:pt x="291643" y="173990"/>
                  </a:lnTo>
                  <a:lnTo>
                    <a:pt x="285535" y="172720"/>
                  </a:lnTo>
                  <a:lnTo>
                    <a:pt x="279892" y="170179"/>
                  </a:lnTo>
                  <a:close/>
                </a:path>
                <a:path w="492759" h="381000">
                  <a:moveTo>
                    <a:pt x="225697" y="215900"/>
                  </a:moveTo>
                  <a:lnTo>
                    <a:pt x="122417" y="215900"/>
                  </a:lnTo>
                  <a:lnTo>
                    <a:pt x="110868" y="220979"/>
                  </a:lnTo>
                  <a:lnTo>
                    <a:pt x="105020" y="228600"/>
                  </a:lnTo>
                  <a:lnTo>
                    <a:pt x="105475" y="236220"/>
                  </a:lnTo>
                  <a:lnTo>
                    <a:pt x="112834" y="242570"/>
                  </a:lnTo>
                  <a:lnTo>
                    <a:pt x="112708" y="237490"/>
                  </a:lnTo>
                  <a:lnTo>
                    <a:pt x="111862" y="231140"/>
                  </a:lnTo>
                  <a:lnTo>
                    <a:pt x="126542" y="222250"/>
                  </a:lnTo>
                  <a:lnTo>
                    <a:pt x="134920" y="220979"/>
                  </a:lnTo>
                  <a:lnTo>
                    <a:pt x="228624" y="220979"/>
                  </a:lnTo>
                  <a:lnTo>
                    <a:pt x="228039" y="219709"/>
                  </a:lnTo>
                  <a:lnTo>
                    <a:pt x="225697" y="215900"/>
                  </a:lnTo>
                  <a:close/>
                </a:path>
                <a:path w="492759" h="381000">
                  <a:moveTo>
                    <a:pt x="381298" y="220979"/>
                  </a:moveTo>
                  <a:lnTo>
                    <a:pt x="357220" y="220979"/>
                  </a:lnTo>
                  <a:lnTo>
                    <a:pt x="365597" y="222250"/>
                  </a:lnTo>
                  <a:lnTo>
                    <a:pt x="380292" y="231140"/>
                  </a:lnTo>
                  <a:lnTo>
                    <a:pt x="379450" y="237490"/>
                  </a:lnTo>
                  <a:lnTo>
                    <a:pt x="379307" y="242570"/>
                  </a:lnTo>
                  <a:lnTo>
                    <a:pt x="386676" y="236220"/>
                  </a:lnTo>
                  <a:lnTo>
                    <a:pt x="387141" y="228600"/>
                  </a:lnTo>
                  <a:lnTo>
                    <a:pt x="381298" y="220979"/>
                  </a:lnTo>
                  <a:close/>
                </a:path>
                <a:path w="492759" h="381000">
                  <a:moveTo>
                    <a:pt x="61422" y="208279"/>
                  </a:moveTo>
                  <a:lnTo>
                    <a:pt x="60174" y="212090"/>
                  </a:lnTo>
                  <a:lnTo>
                    <a:pt x="61406" y="218440"/>
                  </a:lnTo>
                  <a:lnTo>
                    <a:pt x="65402" y="224790"/>
                  </a:lnTo>
                  <a:lnTo>
                    <a:pt x="72442" y="229870"/>
                  </a:lnTo>
                  <a:lnTo>
                    <a:pt x="78469" y="233679"/>
                  </a:lnTo>
                  <a:lnTo>
                    <a:pt x="88875" y="233679"/>
                  </a:lnTo>
                  <a:lnTo>
                    <a:pt x="96055" y="229870"/>
                  </a:lnTo>
                  <a:lnTo>
                    <a:pt x="99428" y="226059"/>
                  </a:lnTo>
                  <a:lnTo>
                    <a:pt x="111161" y="218440"/>
                  </a:lnTo>
                  <a:lnTo>
                    <a:pt x="72961" y="218440"/>
                  </a:lnTo>
                  <a:lnTo>
                    <a:pt x="66502" y="217170"/>
                  </a:lnTo>
                  <a:lnTo>
                    <a:pt x="62624" y="213359"/>
                  </a:lnTo>
                  <a:lnTo>
                    <a:pt x="61422" y="208279"/>
                  </a:lnTo>
                  <a:close/>
                </a:path>
                <a:path w="492759" h="381000">
                  <a:moveTo>
                    <a:pt x="401297" y="215900"/>
                  </a:moveTo>
                  <a:lnTo>
                    <a:pt x="369745" y="215900"/>
                  </a:lnTo>
                  <a:lnTo>
                    <a:pt x="379044" y="217170"/>
                  </a:lnTo>
                  <a:lnTo>
                    <a:pt x="392736" y="226059"/>
                  </a:lnTo>
                  <a:lnTo>
                    <a:pt x="396121" y="229870"/>
                  </a:lnTo>
                  <a:lnTo>
                    <a:pt x="403278" y="233679"/>
                  </a:lnTo>
                  <a:lnTo>
                    <a:pt x="413685" y="233679"/>
                  </a:lnTo>
                  <a:lnTo>
                    <a:pt x="419719" y="229870"/>
                  </a:lnTo>
                  <a:lnTo>
                    <a:pt x="426753" y="224790"/>
                  </a:lnTo>
                  <a:lnTo>
                    <a:pt x="430743" y="218440"/>
                  </a:lnTo>
                  <a:lnTo>
                    <a:pt x="411748" y="218440"/>
                  </a:lnTo>
                  <a:lnTo>
                    <a:pt x="404625" y="217170"/>
                  </a:lnTo>
                  <a:lnTo>
                    <a:pt x="401297" y="215900"/>
                  </a:lnTo>
                  <a:close/>
                </a:path>
                <a:path w="492759" h="381000">
                  <a:moveTo>
                    <a:pt x="228624" y="220979"/>
                  </a:moveTo>
                  <a:lnTo>
                    <a:pt x="134920" y="220979"/>
                  </a:lnTo>
                  <a:lnTo>
                    <a:pt x="145958" y="223520"/>
                  </a:lnTo>
                  <a:lnTo>
                    <a:pt x="150069" y="226059"/>
                  </a:lnTo>
                  <a:lnTo>
                    <a:pt x="156690" y="227329"/>
                  </a:lnTo>
                  <a:lnTo>
                    <a:pt x="158644" y="224790"/>
                  </a:lnTo>
                  <a:lnTo>
                    <a:pt x="159594" y="223520"/>
                  </a:lnTo>
                  <a:lnTo>
                    <a:pt x="229793" y="223520"/>
                  </a:lnTo>
                  <a:lnTo>
                    <a:pt x="228624" y="220979"/>
                  </a:lnTo>
                  <a:close/>
                </a:path>
                <a:path w="492759" h="381000">
                  <a:moveTo>
                    <a:pt x="346196" y="223520"/>
                  </a:moveTo>
                  <a:lnTo>
                    <a:pt x="332560" y="223520"/>
                  </a:lnTo>
                  <a:lnTo>
                    <a:pt x="333510" y="224790"/>
                  </a:lnTo>
                  <a:lnTo>
                    <a:pt x="335469" y="227329"/>
                  </a:lnTo>
                  <a:lnTo>
                    <a:pt x="342071" y="226059"/>
                  </a:lnTo>
                  <a:lnTo>
                    <a:pt x="346196" y="223520"/>
                  </a:lnTo>
                  <a:close/>
                </a:path>
                <a:path w="492759" h="381000">
                  <a:moveTo>
                    <a:pt x="116945" y="207009"/>
                  </a:moveTo>
                  <a:lnTo>
                    <a:pt x="106445" y="209550"/>
                  </a:lnTo>
                  <a:lnTo>
                    <a:pt x="100234" y="212090"/>
                  </a:lnTo>
                  <a:lnTo>
                    <a:pt x="94180" y="214629"/>
                  </a:lnTo>
                  <a:lnTo>
                    <a:pt x="87526" y="217170"/>
                  </a:lnTo>
                  <a:lnTo>
                    <a:pt x="80407" y="218440"/>
                  </a:lnTo>
                  <a:lnTo>
                    <a:pt x="111161" y="218440"/>
                  </a:lnTo>
                  <a:lnTo>
                    <a:pt x="113117" y="217170"/>
                  </a:lnTo>
                  <a:lnTo>
                    <a:pt x="122417" y="215900"/>
                  </a:lnTo>
                  <a:lnTo>
                    <a:pt x="225697" y="215900"/>
                  </a:lnTo>
                  <a:lnTo>
                    <a:pt x="221013" y="208279"/>
                  </a:lnTo>
                  <a:lnTo>
                    <a:pt x="124138" y="208279"/>
                  </a:lnTo>
                  <a:lnTo>
                    <a:pt x="116945" y="207009"/>
                  </a:lnTo>
                  <a:close/>
                </a:path>
                <a:path w="492759" h="381000">
                  <a:moveTo>
                    <a:pt x="430735" y="208279"/>
                  </a:moveTo>
                  <a:lnTo>
                    <a:pt x="429530" y="213359"/>
                  </a:lnTo>
                  <a:lnTo>
                    <a:pt x="425657" y="217170"/>
                  </a:lnTo>
                  <a:lnTo>
                    <a:pt x="419193" y="218440"/>
                  </a:lnTo>
                  <a:lnTo>
                    <a:pt x="430743" y="218440"/>
                  </a:lnTo>
                  <a:lnTo>
                    <a:pt x="431975" y="212090"/>
                  </a:lnTo>
                  <a:lnTo>
                    <a:pt x="430735" y="208279"/>
                  </a:lnTo>
                  <a:close/>
                </a:path>
                <a:path w="492759" h="381000">
                  <a:moveTo>
                    <a:pt x="216173" y="153670"/>
                  </a:moveTo>
                  <a:lnTo>
                    <a:pt x="210943" y="156209"/>
                  </a:lnTo>
                  <a:lnTo>
                    <a:pt x="201071" y="157479"/>
                  </a:lnTo>
                  <a:lnTo>
                    <a:pt x="189313" y="158750"/>
                  </a:lnTo>
                  <a:lnTo>
                    <a:pt x="111862" y="158750"/>
                  </a:lnTo>
                  <a:lnTo>
                    <a:pt x="110754" y="160020"/>
                  </a:lnTo>
                  <a:lnTo>
                    <a:pt x="110159" y="161290"/>
                  </a:lnTo>
                  <a:lnTo>
                    <a:pt x="110213" y="163829"/>
                  </a:lnTo>
                  <a:lnTo>
                    <a:pt x="102675" y="163829"/>
                  </a:lnTo>
                  <a:lnTo>
                    <a:pt x="102854" y="168909"/>
                  </a:lnTo>
                  <a:lnTo>
                    <a:pt x="91130" y="171450"/>
                  </a:lnTo>
                  <a:lnTo>
                    <a:pt x="81549" y="176529"/>
                  </a:lnTo>
                  <a:lnTo>
                    <a:pt x="75672" y="185420"/>
                  </a:lnTo>
                  <a:lnTo>
                    <a:pt x="75063" y="198120"/>
                  </a:lnTo>
                  <a:lnTo>
                    <a:pt x="76334" y="205740"/>
                  </a:lnTo>
                  <a:lnTo>
                    <a:pt x="79207" y="209550"/>
                  </a:lnTo>
                  <a:lnTo>
                    <a:pt x="83458" y="212090"/>
                  </a:lnTo>
                  <a:lnTo>
                    <a:pt x="91016" y="205740"/>
                  </a:lnTo>
                  <a:lnTo>
                    <a:pt x="101618" y="203200"/>
                  </a:lnTo>
                  <a:lnTo>
                    <a:pt x="228763" y="203200"/>
                  </a:lnTo>
                  <a:lnTo>
                    <a:pt x="232307" y="201929"/>
                  </a:lnTo>
                  <a:lnTo>
                    <a:pt x="236113" y="196850"/>
                  </a:lnTo>
                  <a:lnTo>
                    <a:pt x="224278" y="196850"/>
                  </a:lnTo>
                  <a:lnTo>
                    <a:pt x="213209" y="194309"/>
                  </a:lnTo>
                  <a:lnTo>
                    <a:pt x="203655" y="189229"/>
                  </a:lnTo>
                  <a:lnTo>
                    <a:pt x="196364" y="182879"/>
                  </a:lnTo>
                  <a:lnTo>
                    <a:pt x="203850" y="180340"/>
                  </a:lnTo>
                  <a:lnTo>
                    <a:pt x="208349" y="176529"/>
                  </a:lnTo>
                  <a:lnTo>
                    <a:pt x="209914" y="173990"/>
                  </a:lnTo>
                  <a:lnTo>
                    <a:pt x="187210" y="173990"/>
                  </a:lnTo>
                  <a:lnTo>
                    <a:pt x="196425" y="171450"/>
                  </a:lnTo>
                  <a:lnTo>
                    <a:pt x="205742" y="166370"/>
                  </a:lnTo>
                  <a:lnTo>
                    <a:pt x="208659" y="163829"/>
                  </a:lnTo>
                  <a:lnTo>
                    <a:pt x="110213" y="163829"/>
                  </a:lnTo>
                  <a:lnTo>
                    <a:pt x="105976" y="162559"/>
                  </a:lnTo>
                  <a:lnTo>
                    <a:pt x="210118" y="162559"/>
                  </a:lnTo>
                  <a:lnTo>
                    <a:pt x="213034" y="160020"/>
                  </a:lnTo>
                  <a:lnTo>
                    <a:pt x="216173" y="153670"/>
                  </a:lnTo>
                  <a:close/>
                </a:path>
                <a:path w="492759" h="381000">
                  <a:moveTo>
                    <a:pt x="416249" y="203200"/>
                  </a:moveTo>
                  <a:lnTo>
                    <a:pt x="390540" y="203200"/>
                  </a:lnTo>
                  <a:lnTo>
                    <a:pt x="401143" y="205740"/>
                  </a:lnTo>
                  <a:lnTo>
                    <a:pt x="408699" y="212090"/>
                  </a:lnTo>
                  <a:lnTo>
                    <a:pt x="412955" y="209550"/>
                  </a:lnTo>
                  <a:lnTo>
                    <a:pt x="415824" y="205740"/>
                  </a:lnTo>
                  <a:lnTo>
                    <a:pt x="416249" y="203200"/>
                  </a:lnTo>
                  <a:close/>
                </a:path>
                <a:path w="492759" h="381000">
                  <a:moveTo>
                    <a:pt x="228763" y="203200"/>
                  </a:moveTo>
                  <a:lnTo>
                    <a:pt x="101618" y="203200"/>
                  </a:lnTo>
                  <a:lnTo>
                    <a:pt x="113310" y="204470"/>
                  </a:lnTo>
                  <a:lnTo>
                    <a:pt x="124138" y="208279"/>
                  </a:lnTo>
                  <a:lnTo>
                    <a:pt x="221013" y="208279"/>
                  </a:lnTo>
                  <a:lnTo>
                    <a:pt x="218671" y="204470"/>
                  </a:lnTo>
                  <a:lnTo>
                    <a:pt x="225219" y="204470"/>
                  </a:lnTo>
                  <a:lnTo>
                    <a:pt x="228763" y="203200"/>
                  </a:lnTo>
                  <a:close/>
                </a:path>
                <a:path w="492759" h="381000">
                  <a:moveTo>
                    <a:pt x="375216" y="207009"/>
                  </a:moveTo>
                  <a:lnTo>
                    <a:pt x="368020" y="208279"/>
                  </a:lnTo>
                  <a:lnTo>
                    <a:pt x="380465" y="208279"/>
                  </a:lnTo>
                  <a:lnTo>
                    <a:pt x="375216" y="207009"/>
                  </a:lnTo>
                  <a:close/>
                </a:path>
                <a:path w="492759" h="381000">
                  <a:moveTo>
                    <a:pt x="52468" y="148590"/>
                  </a:moveTo>
                  <a:lnTo>
                    <a:pt x="36762" y="148590"/>
                  </a:lnTo>
                  <a:lnTo>
                    <a:pt x="36946" y="153670"/>
                  </a:lnTo>
                  <a:lnTo>
                    <a:pt x="31992" y="158750"/>
                  </a:lnTo>
                  <a:lnTo>
                    <a:pt x="30218" y="162559"/>
                  </a:lnTo>
                  <a:lnTo>
                    <a:pt x="28958" y="171450"/>
                  </a:lnTo>
                  <a:lnTo>
                    <a:pt x="31696" y="177800"/>
                  </a:lnTo>
                  <a:lnTo>
                    <a:pt x="37957" y="184150"/>
                  </a:lnTo>
                  <a:lnTo>
                    <a:pt x="47264" y="185420"/>
                  </a:lnTo>
                  <a:lnTo>
                    <a:pt x="41022" y="179070"/>
                  </a:lnTo>
                  <a:lnTo>
                    <a:pt x="41824" y="172720"/>
                  </a:lnTo>
                  <a:lnTo>
                    <a:pt x="42007" y="172720"/>
                  </a:lnTo>
                  <a:lnTo>
                    <a:pt x="44052" y="162559"/>
                  </a:lnTo>
                  <a:lnTo>
                    <a:pt x="50565" y="160020"/>
                  </a:lnTo>
                  <a:lnTo>
                    <a:pt x="52501" y="151129"/>
                  </a:lnTo>
                  <a:lnTo>
                    <a:pt x="52468" y="148590"/>
                  </a:lnTo>
                  <a:close/>
                </a:path>
                <a:path w="492759" h="381000">
                  <a:moveTo>
                    <a:pt x="453185" y="92709"/>
                  </a:moveTo>
                  <a:lnTo>
                    <a:pt x="421552" y="92709"/>
                  </a:lnTo>
                  <a:lnTo>
                    <a:pt x="432816" y="97790"/>
                  </a:lnTo>
                  <a:lnTo>
                    <a:pt x="439095" y="100329"/>
                  </a:lnTo>
                  <a:lnTo>
                    <a:pt x="446709" y="102870"/>
                  </a:lnTo>
                  <a:lnTo>
                    <a:pt x="447695" y="104140"/>
                  </a:lnTo>
                  <a:lnTo>
                    <a:pt x="449096" y="111759"/>
                  </a:lnTo>
                  <a:lnTo>
                    <a:pt x="448525" y="123190"/>
                  </a:lnTo>
                  <a:lnTo>
                    <a:pt x="444097" y="130809"/>
                  </a:lnTo>
                  <a:lnTo>
                    <a:pt x="439808" y="139700"/>
                  </a:lnTo>
                  <a:lnTo>
                    <a:pt x="439653" y="151129"/>
                  </a:lnTo>
                  <a:lnTo>
                    <a:pt x="441575" y="160020"/>
                  </a:lnTo>
                  <a:lnTo>
                    <a:pt x="448087" y="162559"/>
                  </a:lnTo>
                  <a:lnTo>
                    <a:pt x="450132" y="172720"/>
                  </a:lnTo>
                  <a:lnTo>
                    <a:pt x="450330" y="172720"/>
                  </a:lnTo>
                  <a:lnTo>
                    <a:pt x="451140" y="179070"/>
                  </a:lnTo>
                  <a:lnTo>
                    <a:pt x="444877" y="185420"/>
                  </a:lnTo>
                  <a:lnTo>
                    <a:pt x="454195" y="184150"/>
                  </a:lnTo>
                  <a:lnTo>
                    <a:pt x="460462" y="177800"/>
                  </a:lnTo>
                  <a:lnTo>
                    <a:pt x="463203" y="171450"/>
                  </a:lnTo>
                  <a:lnTo>
                    <a:pt x="461944" y="162559"/>
                  </a:lnTo>
                  <a:lnTo>
                    <a:pt x="460162" y="158750"/>
                  </a:lnTo>
                  <a:lnTo>
                    <a:pt x="455212" y="153670"/>
                  </a:lnTo>
                  <a:lnTo>
                    <a:pt x="455392" y="148590"/>
                  </a:lnTo>
                  <a:lnTo>
                    <a:pt x="492088" y="148590"/>
                  </a:lnTo>
                  <a:lnTo>
                    <a:pt x="492035" y="144779"/>
                  </a:lnTo>
                  <a:lnTo>
                    <a:pt x="470072" y="144779"/>
                  </a:lnTo>
                  <a:lnTo>
                    <a:pt x="469569" y="138429"/>
                  </a:lnTo>
                  <a:lnTo>
                    <a:pt x="471686" y="132079"/>
                  </a:lnTo>
                  <a:lnTo>
                    <a:pt x="476945" y="127000"/>
                  </a:lnTo>
                  <a:lnTo>
                    <a:pt x="481698" y="120650"/>
                  </a:lnTo>
                  <a:lnTo>
                    <a:pt x="455049" y="93979"/>
                  </a:lnTo>
                  <a:lnTo>
                    <a:pt x="453185" y="92709"/>
                  </a:lnTo>
                  <a:close/>
                </a:path>
                <a:path w="492759" h="381000">
                  <a:moveTo>
                    <a:pt x="212262" y="170179"/>
                  </a:moveTo>
                  <a:lnTo>
                    <a:pt x="206619" y="172720"/>
                  </a:lnTo>
                  <a:lnTo>
                    <a:pt x="200510" y="173990"/>
                  </a:lnTo>
                  <a:lnTo>
                    <a:pt x="209914" y="173990"/>
                  </a:lnTo>
                  <a:lnTo>
                    <a:pt x="212262" y="170179"/>
                  </a:lnTo>
                  <a:close/>
                </a:path>
                <a:path w="492759" h="381000">
                  <a:moveTo>
                    <a:pt x="275982" y="153670"/>
                  </a:moveTo>
                  <a:lnTo>
                    <a:pt x="279121" y="160020"/>
                  </a:lnTo>
                  <a:lnTo>
                    <a:pt x="286413" y="166370"/>
                  </a:lnTo>
                  <a:lnTo>
                    <a:pt x="295727" y="171450"/>
                  </a:lnTo>
                  <a:lnTo>
                    <a:pt x="304930" y="173990"/>
                  </a:lnTo>
                  <a:lnTo>
                    <a:pt x="405813" y="173990"/>
                  </a:lnTo>
                  <a:lnTo>
                    <a:pt x="401019" y="171450"/>
                  </a:lnTo>
                  <a:lnTo>
                    <a:pt x="389285" y="168909"/>
                  </a:lnTo>
                  <a:lnTo>
                    <a:pt x="389465" y="163829"/>
                  </a:lnTo>
                  <a:lnTo>
                    <a:pt x="381944" y="163829"/>
                  </a:lnTo>
                  <a:lnTo>
                    <a:pt x="381995" y="161290"/>
                  </a:lnTo>
                  <a:lnTo>
                    <a:pt x="381408" y="160020"/>
                  </a:lnTo>
                  <a:lnTo>
                    <a:pt x="380292" y="158750"/>
                  </a:lnTo>
                  <a:lnTo>
                    <a:pt x="302845" y="158750"/>
                  </a:lnTo>
                  <a:lnTo>
                    <a:pt x="291084" y="157479"/>
                  </a:lnTo>
                  <a:lnTo>
                    <a:pt x="281212" y="156209"/>
                  </a:lnTo>
                  <a:lnTo>
                    <a:pt x="275982" y="153670"/>
                  </a:lnTo>
                  <a:close/>
                </a:path>
                <a:path w="492759" h="381000">
                  <a:moveTo>
                    <a:pt x="6047" y="138429"/>
                  </a:moveTo>
                  <a:lnTo>
                    <a:pt x="161" y="142240"/>
                  </a:lnTo>
                  <a:lnTo>
                    <a:pt x="0" y="153670"/>
                  </a:lnTo>
                  <a:lnTo>
                    <a:pt x="2044" y="161290"/>
                  </a:lnTo>
                  <a:lnTo>
                    <a:pt x="9546" y="165100"/>
                  </a:lnTo>
                  <a:lnTo>
                    <a:pt x="6583" y="160020"/>
                  </a:lnTo>
                  <a:lnTo>
                    <a:pt x="7048" y="152400"/>
                  </a:lnTo>
                  <a:lnTo>
                    <a:pt x="32777" y="152400"/>
                  </a:lnTo>
                  <a:lnTo>
                    <a:pt x="36762" y="148590"/>
                  </a:lnTo>
                  <a:lnTo>
                    <a:pt x="52468" y="148590"/>
                  </a:lnTo>
                  <a:lnTo>
                    <a:pt x="52417" y="144779"/>
                  </a:lnTo>
                  <a:lnTo>
                    <a:pt x="22067" y="144779"/>
                  </a:lnTo>
                  <a:lnTo>
                    <a:pt x="15303" y="140970"/>
                  </a:lnTo>
                  <a:lnTo>
                    <a:pt x="6047" y="138429"/>
                  </a:lnTo>
                  <a:close/>
                </a:path>
                <a:path w="492759" h="381000">
                  <a:moveTo>
                    <a:pt x="492141" y="152400"/>
                  </a:moveTo>
                  <a:lnTo>
                    <a:pt x="485106" y="152400"/>
                  </a:lnTo>
                  <a:lnTo>
                    <a:pt x="485574" y="160020"/>
                  </a:lnTo>
                  <a:lnTo>
                    <a:pt x="482593" y="165100"/>
                  </a:lnTo>
                  <a:lnTo>
                    <a:pt x="490114" y="161290"/>
                  </a:lnTo>
                  <a:lnTo>
                    <a:pt x="492159" y="153670"/>
                  </a:lnTo>
                  <a:lnTo>
                    <a:pt x="492141" y="152400"/>
                  </a:lnTo>
                  <a:close/>
                </a:path>
                <a:path w="492759" h="381000">
                  <a:moveTo>
                    <a:pt x="386179" y="162559"/>
                  </a:moveTo>
                  <a:lnTo>
                    <a:pt x="381944" y="163829"/>
                  </a:lnTo>
                  <a:lnTo>
                    <a:pt x="389465" y="163829"/>
                  </a:lnTo>
                  <a:lnTo>
                    <a:pt x="386179" y="162559"/>
                  </a:lnTo>
                  <a:close/>
                </a:path>
                <a:path w="492759" h="381000">
                  <a:moveTo>
                    <a:pt x="96253" y="92709"/>
                  </a:moveTo>
                  <a:lnTo>
                    <a:pt x="70591" y="92709"/>
                  </a:lnTo>
                  <a:lnTo>
                    <a:pt x="71989" y="105409"/>
                  </a:lnTo>
                  <a:lnTo>
                    <a:pt x="68052" y="118109"/>
                  </a:lnTo>
                  <a:lnTo>
                    <a:pt x="87505" y="153670"/>
                  </a:lnTo>
                  <a:lnTo>
                    <a:pt x="110754" y="158750"/>
                  </a:lnTo>
                  <a:lnTo>
                    <a:pt x="178400" y="158750"/>
                  </a:lnTo>
                  <a:lnTo>
                    <a:pt x="186581" y="156209"/>
                  </a:lnTo>
                  <a:lnTo>
                    <a:pt x="113014" y="156209"/>
                  </a:lnTo>
                  <a:lnTo>
                    <a:pt x="104927" y="153670"/>
                  </a:lnTo>
                  <a:lnTo>
                    <a:pt x="96314" y="149859"/>
                  </a:lnTo>
                  <a:lnTo>
                    <a:pt x="88962" y="144779"/>
                  </a:lnTo>
                  <a:lnTo>
                    <a:pt x="84660" y="138429"/>
                  </a:lnTo>
                  <a:lnTo>
                    <a:pt x="84219" y="132079"/>
                  </a:lnTo>
                  <a:lnTo>
                    <a:pt x="85709" y="125729"/>
                  </a:lnTo>
                  <a:lnTo>
                    <a:pt x="88061" y="119379"/>
                  </a:lnTo>
                  <a:lnTo>
                    <a:pt x="90204" y="115570"/>
                  </a:lnTo>
                  <a:lnTo>
                    <a:pt x="93232" y="107950"/>
                  </a:lnTo>
                  <a:lnTo>
                    <a:pt x="95720" y="100329"/>
                  </a:lnTo>
                  <a:lnTo>
                    <a:pt x="96253" y="92709"/>
                  </a:lnTo>
                  <a:close/>
                </a:path>
                <a:path w="492759" h="381000">
                  <a:moveTo>
                    <a:pt x="286660" y="130809"/>
                  </a:moveTo>
                  <a:lnTo>
                    <a:pt x="259368" y="130809"/>
                  </a:lnTo>
                  <a:lnTo>
                    <a:pt x="269005" y="139700"/>
                  </a:lnTo>
                  <a:lnTo>
                    <a:pt x="282074" y="147320"/>
                  </a:lnTo>
                  <a:lnTo>
                    <a:pt x="297386" y="153670"/>
                  </a:lnTo>
                  <a:lnTo>
                    <a:pt x="313753" y="158750"/>
                  </a:lnTo>
                  <a:lnTo>
                    <a:pt x="381408" y="158750"/>
                  </a:lnTo>
                  <a:lnTo>
                    <a:pt x="393458" y="157479"/>
                  </a:lnTo>
                  <a:lnTo>
                    <a:pt x="397188" y="156209"/>
                  </a:lnTo>
                  <a:lnTo>
                    <a:pt x="377474" y="156209"/>
                  </a:lnTo>
                  <a:lnTo>
                    <a:pt x="377469" y="154940"/>
                  </a:lnTo>
                  <a:lnTo>
                    <a:pt x="328491" y="154940"/>
                  </a:lnTo>
                  <a:lnTo>
                    <a:pt x="316012" y="149859"/>
                  </a:lnTo>
                  <a:lnTo>
                    <a:pt x="302012" y="142240"/>
                  </a:lnTo>
                  <a:lnTo>
                    <a:pt x="289415" y="133350"/>
                  </a:lnTo>
                  <a:lnTo>
                    <a:pt x="286660" y="130809"/>
                  </a:lnTo>
                  <a:close/>
                </a:path>
                <a:path w="492759" h="381000">
                  <a:moveTo>
                    <a:pt x="32777" y="152400"/>
                  </a:moveTo>
                  <a:lnTo>
                    <a:pt x="7048" y="152400"/>
                  </a:lnTo>
                  <a:lnTo>
                    <a:pt x="12109" y="153670"/>
                  </a:lnTo>
                  <a:lnTo>
                    <a:pt x="19647" y="156209"/>
                  </a:lnTo>
                  <a:lnTo>
                    <a:pt x="25918" y="156209"/>
                  </a:lnTo>
                  <a:lnTo>
                    <a:pt x="31448" y="153670"/>
                  </a:lnTo>
                  <a:lnTo>
                    <a:pt x="32777" y="152400"/>
                  </a:lnTo>
                  <a:close/>
                </a:path>
                <a:path w="492759" h="381000">
                  <a:moveTo>
                    <a:pt x="131460" y="107950"/>
                  </a:moveTo>
                  <a:lnTo>
                    <a:pt x="126669" y="107950"/>
                  </a:lnTo>
                  <a:lnTo>
                    <a:pt x="125002" y="109220"/>
                  </a:lnTo>
                  <a:lnTo>
                    <a:pt x="115251" y="111759"/>
                  </a:lnTo>
                  <a:lnTo>
                    <a:pt x="108379" y="118109"/>
                  </a:lnTo>
                  <a:lnTo>
                    <a:pt x="105409" y="125729"/>
                  </a:lnTo>
                  <a:lnTo>
                    <a:pt x="107361" y="135890"/>
                  </a:lnTo>
                  <a:lnTo>
                    <a:pt x="109313" y="142240"/>
                  </a:lnTo>
                  <a:lnTo>
                    <a:pt x="111790" y="147320"/>
                  </a:lnTo>
                  <a:lnTo>
                    <a:pt x="114702" y="152400"/>
                  </a:lnTo>
                  <a:lnTo>
                    <a:pt x="114681" y="156209"/>
                  </a:lnTo>
                  <a:lnTo>
                    <a:pt x="186581" y="156209"/>
                  </a:lnTo>
                  <a:lnTo>
                    <a:pt x="190671" y="154940"/>
                  </a:lnTo>
                  <a:lnTo>
                    <a:pt x="163669" y="154940"/>
                  </a:lnTo>
                  <a:lnTo>
                    <a:pt x="163683" y="152400"/>
                  </a:lnTo>
                  <a:lnTo>
                    <a:pt x="166575" y="147320"/>
                  </a:lnTo>
                  <a:lnTo>
                    <a:pt x="169073" y="142240"/>
                  </a:lnTo>
                  <a:lnTo>
                    <a:pt x="171024" y="135890"/>
                  </a:lnTo>
                  <a:lnTo>
                    <a:pt x="172977" y="125729"/>
                  </a:lnTo>
                  <a:lnTo>
                    <a:pt x="170006" y="118109"/>
                  </a:lnTo>
                  <a:lnTo>
                    <a:pt x="163136" y="111759"/>
                  </a:lnTo>
                  <a:lnTo>
                    <a:pt x="158262" y="110490"/>
                  </a:lnTo>
                  <a:lnTo>
                    <a:pt x="131817" y="110490"/>
                  </a:lnTo>
                  <a:lnTo>
                    <a:pt x="131460" y="107950"/>
                  </a:lnTo>
                  <a:close/>
                </a:path>
                <a:path w="492759" h="381000">
                  <a:moveTo>
                    <a:pt x="428990" y="69850"/>
                  </a:moveTo>
                  <a:lnTo>
                    <a:pt x="424439" y="69850"/>
                  </a:lnTo>
                  <a:lnTo>
                    <a:pt x="418193" y="73659"/>
                  </a:lnTo>
                  <a:lnTo>
                    <a:pt x="415126" y="76200"/>
                  </a:lnTo>
                  <a:lnTo>
                    <a:pt x="405848" y="81279"/>
                  </a:lnTo>
                  <a:lnTo>
                    <a:pt x="401292" y="82550"/>
                  </a:lnTo>
                  <a:lnTo>
                    <a:pt x="398721" y="85090"/>
                  </a:lnTo>
                  <a:lnTo>
                    <a:pt x="395895" y="92709"/>
                  </a:lnTo>
                  <a:lnTo>
                    <a:pt x="396436" y="100329"/>
                  </a:lnTo>
                  <a:lnTo>
                    <a:pt x="398931" y="107950"/>
                  </a:lnTo>
                  <a:lnTo>
                    <a:pt x="401971" y="115570"/>
                  </a:lnTo>
                  <a:lnTo>
                    <a:pt x="404114" y="119379"/>
                  </a:lnTo>
                  <a:lnTo>
                    <a:pt x="406464" y="125729"/>
                  </a:lnTo>
                  <a:lnTo>
                    <a:pt x="407949" y="132079"/>
                  </a:lnTo>
                  <a:lnTo>
                    <a:pt x="407498" y="138429"/>
                  </a:lnTo>
                  <a:lnTo>
                    <a:pt x="403197" y="144779"/>
                  </a:lnTo>
                  <a:lnTo>
                    <a:pt x="395845" y="149859"/>
                  </a:lnTo>
                  <a:lnTo>
                    <a:pt x="387231" y="153670"/>
                  </a:lnTo>
                  <a:lnTo>
                    <a:pt x="379144" y="156209"/>
                  </a:lnTo>
                  <a:lnTo>
                    <a:pt x="397188" y="156209"/>
                  </a:lnTo>
                  <a:lnTo>
                    <a:pt x="404648" y="153670"/>
                  </a:lnTo>
                  <a:lnTo>
                    <a:pt x="414321" y="149859"/>
                  </a:lnTo>
                  <a:lnTo>
                    <a:pt x="421819" y="143509"/>
                  </a:lnTo>
                  <a:lnTo>
                    <a:pt x="426838" y="130809"/>
                  </a:lnTo>
                  <a:lnTo>
                    <a:pt x="424106" y="118109"/>
                  </a:lnTo>
                  <a:lnTo>
                    <a:pt x="420164" y="105409"/>
                  </a:lnTo>
                  <a:lnTo>
                    <a:pt x="421552" y="92709"/>
                  </a:lnTo>
                  <a:lnTo>
                    <a:pt x="453185" y="92709"/>
                  </a:lnTo>
                  <a:lnTo>
                    <a:pt x="449520" y="88900"/>
                  </a:lnTo>
                  <a:lnTo>
                    <a:pt x="447534" y="85090"/>
                  </a:lnTo>
                  <a:lnTo>
                    <a:pt x="440840" y="76200"/>
                  </a:lnTo>
                  <a:lnTo>
                    <a:pt x="434558" y="71120"/>
                  </a:lnTo>
                  <a:lnTo>
                    <a:pt x="428990" y="69850"/>
                  </a:lnTo>
                  <a:close/>
                </a:path>
                <a:path w="492759" h="381000">
                  <a:moveTo>
                    <a:pt x="492088" y="148590"/>
                  </a:moveTo>
                  <a:lnTo>
                    <a:pt x="455392" y="148590"/>
                  </a:lnTo>
                  <a:lnTo>
                    <a:pt x="460708" y="153670"/>
                  </a:lnTo>
                  <a:lnTo>
                    <a:pt x="466239" y="156209"/>
                  </a:lnTo>
                  <a:lnTo>
                    <a:pt x="472509" y="156209"/>
                  </a:lnTo>
                  <a:lnTo>
                    <a:pt x="480044" y="153670"/>
                  </a:lnTo>
                  <a:lnTo>
                    <a:pt x="485106" y="152400"/>
                  </a:lnTo>
                  <a:lnTo>
                    <a:pt x="492141" y="152400"/>
                  </a:lnTo>
                  <a:lnTo>
                    <a:pt x="492088" y="148590"/>
                  </a:lnTo>
                  <a:close/>
                </a:path>
                <a:path w="492759" h="381000">
                  <a:moveTo>
                    <a:pt x="279626" y="123190"/>
                  </a:moveTo>
                  <a:lnTo>
                    <a:pt x="212370" y="123190"/>
                  </a:lnTo>
                  <a:lnTo>
                    <a:pt x="211780" y="124459"/>
                  </a:lnTo>
                  <a:lnTo>
                    <a:pt x="211006" y="125729"/>
                  </a:lnTo>
                  <a:lnTo>
                    <a:pt x="202737" y="133350"/>
                  </a:lnTo>
                  <a:lnTo>
                    <a:pt x="190138" y="142240"/>
                  </a:lnTo>
                  <a:lnTo>
                    <a:pt x="176138" y="149859"/>
                  </a:lnTo>
                  <a:lnTo>
                    <a:pt x="163669" y="154940"/>
                  </a:lnTo>
                  <a:lnTo>
                    <a:pt x="190671" y="154940"/>
                  </a:lnTo>
                  <a:lnTo>
                    <a:pt x="194761" y="153670"/>
                  </a:lnTo>
                  <a:lnTo>
                    <a:pt x="210070" y="147320"/>
                  </a:lnTo>
                  <a:lnTo>
                    <a:pt x="223137" y="139700"/>
                  </a:lnTo>
                  <a:lnTo>
                    <a:pt x="232771" y="130809"/>
                  </a:lnTo>
                  <a:lnTo>
                    <a:pt x="286660" y="130809"/>
                  </a:lnTo>
                  <a:lnTo>
                    <a:pt x="281148" y="125729"/>
                  </a:lnTo>
                  <a:lnTo>
                    <a:pt x="280269" y="124459"/>
                  </a:lnTo>
                  <a:lnTo>
                    <a:pt x="279626" y="123190"/>
                  </a:lnTo>
                  <a:close/>
                </a:path>
                <a:path w="492759" h="381000">
                  <a:moveTo>
                    <a:pt x="345232" y="107950"/>
                  </a:moveTo>
                  <a:lnTo>
                    <a:pt x="340441" y="107950"/>
                  </a:lnTo>
                  <a:lnTo>
                    <a:pt x="338769" y="109220"/>
                  </a:lnTo>
                  <a:lnTo>
                    <a:pt x="329022" y="111759"/>
                  </a:lnTo>
                  <a:lnTo>
                    <a:pt x="322152" y="118109"/>
                  </a:lnTo>
                  <a:lnTo>
                    <a:pt x="319181" y="125729"/>
                  </a:lnTo>
                  <a:lnTo>
                    <a:pt x="321130" y="135890"/>
                  </a:lnTo>
                  <a:lnTo>
                    <a:pt x="323089" y="142240"/>
                  </a:lnTo>
                  <a:lnTo>
                    <a:pt x="325565" y="147320"/>
                  </a:lnTo>
                  <a:lnTo>
                    <a:pt x="328470" y="152400"/>
                  </a:lnTo>
                  <a:lnTo>
                    <a:pt x="328491" y="154940"/>
                  </a:lnTo>
                  <a:lnTo>
                    <a:pt x="377469" y="154940"/>
                  </a:lnTo>
                  <a:lnTo>
                    <a:pt x="377459" y="152400"/>
                  </a:lnTo>
                  <a:lnTo>
                    <a:pt x="380351" y="147320"/>
                  </a:lnTo>
                  <a:lnTo>
                    <a:pt x="382841" y="142240"/>
                  </a:lnTo>
                  <a:lnTo>
                    <a:pt x="384799" y="135890"/>
                  </a:lnTo>
                  <a:lnTo>
                    <a:pt x="386748" y="125729"/>
                  </a:lnTo>
                  <a:lnTo>
                    <a:pt x="383777" y="118109"/>
                  </a:lnTo>
                  <a:lnTo>
                    <a:pt x="376907" y="111759"/>
                  </a:lnTo>
                  <a:lnTo>
                    <a:pt x="372033" y="110490"/>
                  </a:lnTo>
                  <a:lnTo>
                    <a:pt x="345592" y="110490"/>
                  </a:lnTo>
                  <a:lnTo>
                    <a:pt x="345232" y="107950"/>
                  </a:lnTo>
                  <a:close/>
                </a:path>
                <a:path w="492759" h="381000">
                  <a:moveTo>
                    <a:pt x="67722" y="69850"/>
                  </a:moveTo>
                  <a:lnTo>
                    <a:pt x="63169" y="69850"/>
                  </a:lnTo>
                  <a:lnTo>
                    <a:pt x="57602" y="71120"/>
                  </a:lnTo>
                  <a:lnTo>
                    <a:pt x="51324" y="76200"/>
                  </a:lnTo>
                  <a:lnTo>
                    <a:pt x="44643" y="85090"/>
                  </a:lnTo>
                  <a:lnTo>
                    <a:pt x="42633" y="88900"/>
                  </a:lnTo>
                  <a:lnTo>
                    <a:pt x="38991" y="92709"/>
                  </a:lnTo>
                  <a:lnTo>
                    <a:pt x="37111" y="93979"/>
                  </a:lnTo>
                  <a:lnTo>
                    <a:pt x="26645" y="96520"/>
                  </a:lnTo>
                  <a:lnTo>
                    <a:pt x="18442" y="99059"/>
                  </a:lnTo>
                  <a:lnTo>
                    <a:pt x="12762" y="104140"/>
                  </a:lnTo>
                  <a:lnTo>
                    <a:pt x="9867" y="110490"/>
                  </a:lnTo>
                  <a:lnTo>
                    <a:pt x="10460" y="120650"/>
                  </a:lnTo>
                  <a:lnTo>
                    <a:pt x="15215" y="127000"/>
                  </a:lnTo>
                  <a:lnTo>
                    <a:pt x="20481" y="132079"/>
                  </a:lnTo>
                  <a:lnTo>
                    <a:pt x="22607" y="138429"/>
                  </a:lnTo>
                  <a:lnTo>
                    <a:pt x="22067" y="144779"/>
                  </a:lnTo>
                  <a:lnTo>
                    <a:pt x="52417" y="144779"/>
                  </a:lnTo>
                  <a:lnTo>
                    <a:pt x="52349" y="139700"/>
                  </a:lnTo>
                  <a:lnTo>
                    <a:pt x="48062" y="130809"/>
                  </a:lnTo>
                  <a:lnTo>
                    <a:pt x="43635" y="123190"/>
                  </a:lnTo>
                  <a:lnTo>
                    <a:pt x="43066" y="111759"/>
                  </a:lnTo>
                  <a:lnTo>
                    <a:pt x="44466" y="104140"/>
                  </a:lnTo>
                  <a:lnTo>
                    <a:pt x="45453" y="102870"/>
                  </a:lnTo>
                  <a:lnTo>
                    <a:pt x="53057" y="100329"/>
                  </a:lnTo>
                  <a:lnTo>
                    <a:pt x="59333" y="97790"/>
                  </a:lnTo>
                  <a:lnTo>
                    <a:pt x="70591" y="92709"/>
                  </a:lnTo>
                  <a:lnTo>
                    <a:pt x="96253" y="92709"/>
                  </a:lnTo>
                  <a:lnTo>
                    <a:pt x="93419" y="85090"/>
                  </a:lnTo>
                  <a:lnTo>
                    <a:pt x="90871" y="82550"/>
                  </a:lnTo>
                  <a:lnTo>
                    <a:pt x="86328" y="81279"/>
                  </a:lnTo>
                  <a:lnTo>
                    <a:pt x="77035" y="76200"/>
                  </a:lnTo>
                  <a:lnTo>
                    <a:pt x="73968" y="73659"/>
                  </a:lnTo>
                  <a:lnTo>
                    <a:pt x="67722" y="69850"/>
                  </a:lnTo>
                  <a:close/>
                </a:path>
                <a:path w="492759" h="381000">
                  <a:moveTo>
                    <a:pt x="486115" y="138429"/>
                  </a:moveTo>
                  <a:lnTo>
                    <a:pt x="476851" y="140970"/>
                  </a:lnTo>
                  <a:lnTo>
                    <a:pt x="470072" y="144779"/>
                  </a:lnTo>
                  <a:lnTo>
                    <a:pt x="492035" y="144779"/>
                  </a:lnTo>
                  <a:lnTo>
                    <a:pt x="492000" y="142240"/>
                  </a:lnTo>
                  <a:lnTo>
                    <a:pt x="486115" y="138429"/>
                  </a:lnTo>
                  <a:close/>
                </a:path>
                <a:path w="492759" h="381000">
                  <a:moveTo>
                    <a:pt x="259368" y="130809"/>
                  </a:moveTo>
                  <a:lnTo>
                    <a:pt x="232771" y="130809"/>
                  </a:lnTo>
                  <a:lnTo>
                    <a:pt x="236847" y="132079"/>
                  </a:lnTo>
                  <a:lnTo>
                    <a:pt x="255225" y="132079"/>
                  </a:lnTo>
                  <a:lnTo>
                    <a:pt x="259368" y="130809"/>
                  </a:lnTo>
                  <a:close/>
                </a:path>
                <a:path w="492759" h="381000">
                  <a:moveTo>
                    <a:pt x="230209" y="41909"/>
                  </a:moveTo>
                  <a:lnTo>
                    <a:pt x="227497" y="43179"/>
                  </a:lnTo>
                  <a:lnTo>
                    <a:pt x="225219" y="44450"/>
                  </a:lnTo>
                  <a:lnTo>
                    <a:pt x="210876" y="49529"/>
                  </a:lnTo>
                  <a:lnTo>
                    <a:pt x="200866" y="57150"/>
                  </a:lnTo>
                  <a:lnTo>
                    <a:pt x="196585" y="68579"/>
                  </a:lnTo>
                  <a:lnTo>
                    <a:pt x="199431" y="83820"/>
                  </a:lnTo>
                  <a:lnTo>
                    <a:pt x="202205" y="91440"/>
                  </a:lnTo>
                  <a:lnTo>
                    <a:pt x="205363" y="99059"/>
                  </a:lnTo>
                  <a:lnTo>
                    <a:pt x="208880" y="105409"/>
                  </a:lnTo>
                  <a:lnTo>
                    <a:pt x="212731" y="111759"/>
                  </a:lnTo>
                  <a:lnTo>
                    <a:pt x="212839" y="123190"/>
                  </a:lnTo>
                  <a:lnTo>
                    <a:pt x="279139" y="123190"/>
                  </a:lnTo>
                  <a:lnTo>
                    <a:pt x="279247" y="111759"/>
                  </a:lnTo>
                  <a:lnTo>
                    <a:pt x="283090" y="105409"/>
                  </a:lnTo>
                  <a:lnTo>
                    <a:pt x="286604" y="99059"/>
                  </a:lnTo>
                  <a:lnTo>
                    <a:pt x="289763" y="91440"/>
                  </a:lnTo>
                  <a:lnTo>
                    <a:pt x="292543" y="83820"/>
                  </a:lnTo>
                  <a:lnTo>
                    <a:pt x="295389" y="68579"/>
                  </a:lnTo>
                  <a:lnTo>
                    <a:pt x="291103" y="57150"/>
                  </a:lnTo>
                  <a:lnTo>
                    <a:pt x="281087" y="49529"/>
                  </a:lnTo>
                  <a:lnTo>
                    <a:pt x="273914" y="46990"/>
                  </a:lnTo>
                  <a:lnTo>
                    <a:pt x="234316" y="46990"/>
                  </a:lnTo>
                  <a:lnTo>
                    <a:pt x="233743" y="43179"/>
                  </a:lnTo>
                  <a:lnTo>
                    <a:pt x="230209" y="41909"/>
                  </a:lnTo>
                  <a:close/>
                </a:path>
                <a:path w="492759" h="381000">
                  <a:moveTo>
                    <a:pt x="144846" y="106679"/>
                  </a:moveTo>
                  <a:lnTo>
                    <a:pt x="133541" y="106679"/>
                  </a:lnTo>
                  <a:lnTo>
                    <a:pt x="133739" y="110490"/>
                  </a:lnTo>
                  <a:lnTo>
                    <a:pt x="144647" y="110490"/>
                  </a:lnTo>
                  <a:lnTo>
                    <a:pt x="144846" y="106679"/>
                  </a:lnTo>
                  <a:close/>
                </a:path>
                <a:path w="492759" h="381000">
                  <a:moveTo>
                    <a:pt x="151718" y="107950"/>
                  </a:moveTo>
                  <a:lnTo>
                    <a:pt x="146930" y="107950"/>
                  </a:lnTo>
                  <a:lnTo>
                    <a:pt x="146570" y="110490"/>
                  </a:lnTo>
                  <a:lnTo>
                    <a:pt x="158262" y="110490"/>
                  </a:lnTo>
                  <a:lnTo>
                    <a:pt x="153388" y="109220"/>
                  </a:lnTo>
                  <a:lnTo>
                    <a:pt x="151718" y="107950"/>
                  </a:lnTo>
                  <a:close/>
                </a:path>
                <a:path w="492759" h="381000">
                  <a:moveTo>
                    <a:pt x="358599" y="106679"/>
                  </a:moveTo>
                  <a:lnTo>
                    <a:pt x="347313" y="106679"/>
                  </a:lnTo>
                  <a:lnTo>
                    <a:pt x="347511" y="110490"/>
                  </a:lnTo>
                  <a:lnTo>
                    <a:pt x="358419" y="110490"/>
                  </a:lnTo>
                  <a:lnTo>
                    <a:pt x="358599" y="106679"/>
                  </a:lnTo>
                  <a:close/>
                </a:path>
                <a:path w="492759" h="381000">
                  <a:moveTo>
                    <a:pt x="365489" y="107950"/>
                  </a:moveTo>
                  <a:lnTo>
                    <a:pt x="360697" y="107950"/>
                  </a:lnTo>
                  <a:lnTo>
                    <a:pt x="360338" y="110490"/>
                  </a:lnTo>
                  <a:lnTo>
                    <a:pt x="372033" y="110490"/>
                  </a:lnTo>
                  <a:lnTo>
                    <a:pt x="367159" y="109220"/>
                  </a:lnTo>
                  <a:lnTo>
                    <a:pt x="365489" y="107950"/>
                  </a:lnTo>
                  <a:close/>
                </a:path>
                <a:path w="492759" h="381000">
                  <a:moveTo>
                    <a:pt x="145007" y="97790"/>
                  </a:moveTo>
                  <a:lnTo>
                    <a:pt x="133469" y="97790"/>
                  </a:lnTo>
                  <a:lnTo>
                    <a:pt x="132415" y="99059"/>
                  </a:lnTo>
                  <a:lnTo>
                    <a:pt x="131766" y="100329"/>
                  </a:lnTo>
                  <a:lnTo>
                    <a:pt x="131766" y="104140"/>
                  </a:lnTo>
                  <a:lnTo>
                    <a:pt x="132627" y="105409"/>
                  </a:lnTo>
                  <a:lnTo>
                    <a:pt x="134009" y="106679"/>
                  </a:lnTo>
                  <a:lnTo>
                    <a:pt x="144503" y="106679"/>
                  </a:lnTo>
                  <a:lnTo>
                    <a:pt x="145868" y="105409"/>
                  </a:lnTo>
                  <a:lnTo>
                    <a:pt x="146710" y="104140"/>
                  </a:lnTo>
                  <a:lnTo>
                    <a:pt x="146710" y="100329"/>
                  </a:lnTo>
                  <a:lnTo>
                    <a:pt x="146088" y="99059"/>
                  </a:lnTo>
                  <a:lnTo>
                    <a:pt x="145007" y="97790"/>
                  </a:lnTo>
                  <a:close/>
                </a:path>
                <a:path w="492759" h="381000">
                  <a:moveTo>
                    <a:pt x="358688" y="97790"/>
                  </a:moveTo>
                  <a:lnTo>
                    <a:pt x="347148" y="97790"/>
                  </a:lnTo>
                  <a:lnTo>
                    <a:pt x="346075" y="99059"/>
                  </a:lnTo>
                  <a:lnTo>
                    <a:pt x="345429" y="100329"/>
                  </a:lnTo>
                  <a:lnTo>
                    <a:pt x="345429" y="104140"/>
                  </a:lnTo>
                  <a:lnTo>
                    <a:pt x="346290" y="105409"/>
                  </a:lnTo>
                  <a:lnTo>
                    <a:pt x="347651" y="106679"/>
                  </a:lnTo>
                  <a:lnTo>
                    <a:pt x="358152" y="106679"/>
                  </a:lnTo>
                  <a:lnTo>
                    <a:pt x="359535" y="105409"/>
                  </a:lnTo>
                  <a:lnTo>
                    <a:pt x="360373" y="104140"/>
                  </a:lnTo>
                  <a:lnTo>
                    <a:pt x="360373" y="100329"/>
                  </a:lnTo>
                  <a:lnTo>
                    <a:pt x="359747" y="99059"/>
                  </a:lnTo>
                  <a:lnTo>
                    <a:pt x="358688" y="97790"/>
                  </a:lnTo>
                  <a:close/>
                </a:path>
                <a:path w="492759" h="381000">
                  <a:moveTo>
                    <a:pt x="145853" y="95250"/>
                  </a:moveTo>
                  <a:lnTo>
                    <a:pt x="132627" y="95250"/>
                  </a:lnTo>
                  <a:lnTo>
                    <a:pt x="132072" y="96520"/>
                  </a:lnTo>
                  <a:lnTo>
                    <a:pt x="131244" y="97790"/>
                  </a:lnTo>
                  <a:lnTo>
                    <a:pt x="147250" y="97790"/>
                  </a:lnTo>
                  <a:lnTo>
                    <a:pt x="145853" y="95250"/>
                  </a:lnTo>
                  <a:close/>
                </a:path>
                <a:path w="492759" h="381000">
                  <a:moveTo>
                    <a:pt x="357163" y="92709"/>
                  </a:moveTo>
                  <a:lnTo>
                    <a:pt x="348482" y="92709"/>
                  </a:lnTo>
                  <a:lnTo>
                    <a:pt x="347226" y="95250"/>
                  </a:lnTo>
                  <a:lnTo>
                    <a:pt x="346308" y="95250"/>
                  </a:lnTo>
                  <a:lnTo>
                    <a:pt x="344926" y="97790"/>
                  </a:lnTo>
                  <a:lnTo>
                    <a:pt x="360913" y="97790"/>
                  </a:lnTo>
                  <a:lnTo>
                    <a:pt x="360111" y="96520"/>
                  </a:lnTo>
                  <a:lnTo>
                    <a:pt x="358621" y="95250"/>
                  </a:lnTo>
                  <a:lnTo>
                    <a:pt x="357446" y="92877"/>
                  </a:lnTo>
                  <a:lnTo>
                    <a:pt x="357163" y="92709"/>
                  </a:lnTo>
                  <a:close/>
                </a:path>
                <a:path w="492759" h="381000">
                  <a:moveTo>
                    <a:pt x="130312" y="80009"/>
                  </a:moveTo>
                  <a:lnTo>
                    <a:pt x="130312" y="96520"/>
                  </a:lnTo>
                  <a:lnTo>
                    <a:pt x="132861" y="93979"/>
                  </a:lnTo>
                  <a:lnTo>
                    <a:pt x="133898" y="92709"/>
                  </a:lnTo>
                  <a:lnTo>
                    <a:pt x="134978" y="92709"/>
                  </a:lnTo>
                  <a:lnTo>
                    <a:pt x="135460" y="91440"/>
                  </a:lnTo>
                  <a:lnTo>
                    <a:pt x="148182" y="91440"/>
                  </a:lnTo>
                  <a:lnTo>
                    <a:pt x="148182" y="85090"/>
                  </a:lnTo>
                  <a:lnTo>
                    <a:pt x="135482" y="85090"/>
                  </a:lnTo>
                  <a:lnTo>
                    <a:pt x="134995" y="83820"/>
                  </a:lnTo>
                  <a:lnTo>
                    <a:pt x="134459" y="83820"/>
                  </a:lnTo>
                  <a:lnTo>
                    <a:pt x="132861" y="82550"/>
                  </a:lnTo>
                  <a:lnTo>
                    <a:pt x="130312" y="80009"/>
                  </a:lnTo>
                  <a:close/>
                </a:path>
                <a:path w="492759" h="381000">
                  <a:moveTo>
                    <a:pt x="148182" y="91440"/>
                  </a:moveTo>
                  <a:lnTo>
                    <a:pt x="142999" y="91440"/>
                  </a:lnTo>
                  <a:lnTo>
                    <a:pt x="143502" y="92709"/>
                  </a:lnTo>
                  <a:lnTo>
                    <a:pt x="144043" y="92709"/>
                  </a:lnTo>
                  <a:lnTo>
                    <a:pt x="145637" y="93979"/>
                  </a:lnTo>
                  <a:lnTo>
                    <a:pt x="148182" y="96520"/>
                  </a:lnTo>
                  <a:lnTo>
                    <a:pt x="148182" y="91440"/>
                  </a:lnTo>
                  <a:close/>
                </a:path>
                <a:path w="492759" h="381000">
                  <a:moveTo>
                    <a:pt x="343975" y="80009"/>
                  </a:moveTo>
                  <a:lnTo>
                    <a:pt x="343975" y="96520"/>
                  </a:lnTo>
                  <a:lnTo>
                    <a:pt x="346524" y="93979"/>
                  </a:lnTo>
                  <a:lnTo>
                    <a:pt x="348119" y="92709"/>
                  </a:lnTo>
                  <a:lnTo>
                    <a:pt x="348659" y="92709"/>
                  </a:lnTo>
                  <a:lnTo>
                    <a:pt x="349142" y="91440"/>
                  </a:lnTo>
                  <a:lnTo>
                    <a:pt x="361849" y="91440"/>
                  </a:lnTo>
                  <a:lnTo>
                    <a:pt x="361849" y="85090"/>
                  </a:lnTo>
                  <a:lnTo>
                    <a:pt x="349142" y="85090"/>
                  </a:lnTo>
                  <a:lnTo>
                    <a:pt x="348659" y="83820"/>
                  </a:lnTo>
                  <a:lnTo>
                    <a:pt x="348119" y="83820"/>
                  </a:lnTo>
                  <a:lnTo>
                    <a:pt x="346524" y="82550"/>
                  </a:lnTo>
                  <a:lnTo>
                    <a:pt x="343975" y="80009"/>
                  </a:lnTo>
                  <a:close/>
                </a:path>
                <a:path w="492759" h="381000">
                  <a:moveTo>
                    <a:pt x="361849" y="91440"/>
                  </a:moveTo>
                  <a:lnTo>
                    <a:pt x="356680" y="91440"/>
                  </a:lnTo>
                  <a:lnTo>
                    <a:pt x="357163" y="92709"/>
                  </a:lnTo>
                  <a:lnTo>
                    <a:pt x="357364" y="92709"/>
                  </a:lnTo>
                  <a:lnTo>
                    <a:pt x="357446" y="92877"/>
                  </a:lnTo>
                  <a:lnTo>
                    <a:pt x="359316" y="93979"/>
                  </a:lnTo>
                  <a:lnTo>
                    <a:pt x="360301" y="95250"/>
                  </a:lnTo>
                  <a:lnTo>
                    <a:pt x="361849" y="96520"/>
                  </a:lnTo>
                  <a:lnTo>
                    <a:pt x="361849" y="91440"/>
                  </a:lnTo>
                  <a:close/>
                </a:path>
                <a:path w="492759" h="381000">
                  <a:moveTo>
                    <a:pt x="143678" y="92709"/>
                  </a:moveTo>
                  <a:lnTo>
                    <a:pt x="134797" y="92709"/>
                  </a:lnTo>
                  <a:lnTo>
                    <a:pt x="133541" y="95250"/>
                  </a:lnTo>
                  <a:lnTo>
                    <a:pt x="144936" y="95250"/>
                  </a:lnTo>
                  <a:lnTo>
                    <a:pt x="143678" y="92709"/>
                  </a:lnTo>
                  <a:close/>
                </a:path>
                <a:path w="492759" h="381000">
                  <a:moveTo>
                    <a:pt x="142999" y="91440"/>
                  </a:moveTo>
                  <a:lnTo>
                    <a:pt x="135460" y="91440"/>
                  </a:lnTo>
                  <a:lnTo>
                    <a:pt x="135176" y="92709"/>
                  </a:lnTo>
                  <a:lnTo>
                    <a:pt x="143304" y="92709"/>
                  </a:lnTo>
                  <a:lnTo>
                    <a:pt x="142999" y="91440"/>
                  </a:lnTo>
                  <a:close/>
                </a:path>
                <a:path w="492759" h="381000">
                  <a:moveTo>
                    <a:pt x="356680" y="91440"/>
                  </a:moveTo>
                  <a:lnTo>
                    <a:pt x="349142" y="91440"/>
                  </a:lnTo>
                  <a:lnTo>
                    <a:pt x="348857" y="92709"/>
                  </a:lnTo>
                  <a:lnTo>
                    <a:pt x="356986" y="92709"/>
                  </a:lnTo>
                  <a:lnTo>
                    <a:pt x="356680" y="91440"/>
                  </a:lnTo>
                  <a:close/>
                </a:path>
                <a:path w="492759" h="381000">
                  <a:moveTo>
                    <a:pt x="147250" y="78740"/>
                  </a:moveTo>
                  <a:lnTo>
                    <a:pt x="131244" y="78740"/>
                  </a:lnTo>
                  <a:lnTo>
                    <a:pt x="133541" y="81279"/>
                  </a:lnTo>
                  <a:lnTo>
                    <a:pt x="135190" y="83820"/>
                  </a:lnTo>
                  <a:lnTo>
                    <a:pt x="135482" y="85090"/>
                  </a:lnTo>
                  <a:lnTo>
                    <a:pt x="143013" y="85090"/>
                  </a:lnTo>
                  <a:lnTo>
                    <a:pt x="143304" y="83820"/>
                  </a:lnTo>
                  <a:lnTo>
                    <a:pt x="143700" y="83820"/>
                  </a:lnTo>
                  <a:lnTo>
                    <a:pt x="144950" y="81279"/>
                  </a:lnTo>
                  <a:lnTo>
                    <a:pt x="147250" y="78740"/>
                  </a:lnTo>
                  <a:close/>
                </a:path>
                <a:path w="492759" h="381000">
                  <a:moveTo>
                    <a:pt x="148182" y="80009"/>
                  </a:moveTo>
                  <a:lnTo>
                    <a:pt x="145637" y="82550"/>
                  </a:lnTo>
                  <a:lnTo>
                    <a:pt x="144043" y="83820"/>
                  </a:lnTo>
                  <a:lnTo>
                    <a:pt x="143502" y="83820"/>
                  </a:lnTo>
                  <a:lnTo>
                    <a:pt x="143013" y="85090"/>
                  </a:lnTo>
                  <a:lnTo>
                    <a:pt x="148182" y="85090"/>
                  </a:lnTo>
                  <a:lnTo>
                    <a:pt x="148182" y="80009"/>
                  </a:lnTo>
                  <a:close/>
                </a:path>
                <a:path w="492759" h="381000">
                  <a:moveTo>
                    <a:pt x="360913" y="78740"/>
                  </a:moveTo>
                  <a:lnTo>
                    <a:pt x="344905" y="78740"/>
                  </a:lnTo>
                  <a:lnTo>
                    <a:pt x="347205" y="81279"/>
                  </a:lnTo>
                  <a:lnTo>
                    <a:pt x="348857" y="83820"/>
                  </a:lnTo>
                  <a:lnTo>
                    <a:pt x="349142" y="85090"/>
                  </a:lnTo>
                  <a:lnTo>
                    <a:pt x="356680" y="85090"/>
                  </a:lnTo>
                  <a:lnTo>
                    <a:pt x="356965" y="83820"/>
                  </a:lnTo>
                  <a:lnTo>
                    <a:pt x="358599" y="81279"/>
                  </a:lnTo>
                  <a:lnTo>
                    <a:pt x="360913" y="78740"/>
                  </a:lnTo>
                  <a:close/>
                </a:path>
                <a:path w="492759" h="381000">
                  <a:moveTo>
                    <a:pt x="361849" y="80009"/>
                  </a:moveTo>
                  <a:lnTo>
                    <a:pt x="360301" y="81279"/>
                  </a:lnTo>
                  <a:lnTo>
                    <a:pt x="359316" y="82550"/>
                  </a:lnTo>
                  <a:lnTo>
                    <a:pt x="357703" y="83820"/>
                  </a:lnTo>
                  <a:lnTo>
                    <a:pt x="357163" y="83820"/>
                  </a:lnTo>
                  <a:lnTo>
                    <a:pt x="356680" y="85090"/>
                  </a:lnTo>
                  <a:lnTo>
                    <a:pt x="361849" y="85090"/>
                  </a:lnTo>
                  <a:lnTo>
                    <a:pt x="361849" y="80009"/>
                  </a:lnTo>
                  <a:close/>
                </a:path>
                <a:path w="492759" h="381000">
                  <a:moveTo>
                    <a:pt x="253500" y="41909"/>
                  </a:moveTo>
                  <a:lnTo>
                    <a:pt x="238464" y="41909"/>
                  </a:lnTo>
                  <a:lnTo>
                    <a:pt x="238733" y="46990"/>
                  </a:lnTo>
                  <a:lnTo>
                    <a:pt x="253230" y="46990"/>
                  </a:lnTo>
                  <a:lnTo>
                    <a:pt x="253500" y="41909"/>
                  </a:lnTo>
                  <a:close/>
                </a:path>
                <a:path w="492759" h="381000">
                  <a:moveTo>
                    <a:pt x="261755" y="41909"/>
                  </a:moveTo>
                  <a:lnTo>
                    <a:pt x="258220" y="43179"/>
                  </a:lnTo>
                  <a:lnTo>
                    <a:pt x="257658" y="46990"/>
                  </a:lnTo>
                  <a:lnTo>
                    <a:pt x="273914" y="46990"/>
                  </a:lnTo>
                  <a:lnTo>
                    <a:pt x="266741" y="44450"/>
                  </a:lnTo>
                  <a:lnTo>
                    <a:pt x="264481" y="43179"/>
                  </a:lnTo>
                  <a:lnTo>
                    <a:pt x="261755" y="41909"/>
                  </a:lnTo>
                  <a:close/>
                </a:path>
                <a:path w="492759" h="381000">
                  <a:moveTo>
                    <a:pt x="252676" y="25400"/>
                  </a:moveTo>
                  <a:lnTo>
                    <a:pt x="239449" y="25400"/>
                  </a:lnTo>
                  <a:lnTo>
                    <a:pt x="237117" y="26670"/>
                  </a:lnTo>
                  <a:lnTo>
                    <a:pt x="235774" y="30479"/>
                  </a:lnTo>
                  <a:lnTo>
                    <a:pt x="235774" y="36829"/>
                  </a:lnTo>
                  <a:lnTo>
                    <a:pt x="237938" y="40640"/>
                  </a:lnTo>
                  <a:lnTo>
                    <a:pt x="241134" y="41909"/>
                  </a:lnTo>
                  <a:lnTo>
                    <a:pt x="251006" y="41909"/>
                  </a:lnTo>
                  <a:lnTo>
                    <a:pt x="254181" y="40640"/>
                  </a:lnTo>
                  <a:lnTo>
                    <a:pt x="256352" y="36829"/>
                  </a:lnTo>
                  <a:lnTo>
                    <a:pt x="256352" y="30479"/>
                  </a:lnTo>
                  <a:lnTo>
                    <a:pt x="254919" y="26670"/>
                  </a:lnTo>
                  <a:lnTo>
                    <a:pt x="252676" y="25400"/>
                  </a:lnTo>
                  <a:close/>
                </a:path>
                <a:path w="492759" h="381000">
                  <a:moveTo>
                    <a:pt x="250070" y="16509"/>
                  </a:moveTo>
                  <a:lnTo>
                    <a:pt x="242049" y="16509"/>
                  </a:lnTo>
                  <a:lnTo>
                    <a:pt x="241494" y="19050"/>
                  </a:lnTo>
                  <a:lnTo>
                    <a:pt x="237689" y="22859"/>
                  </a:lnTo>
                  <a:lnTo>
                    <a:pt x="236001" y="25400"/>
                  </a:lnTo>
                  <a:lnTo>
                    <a:pt x="256118" y="25400"/>
                  </a:lnTo>
                  <a:lnTo>
                    <a:pt x="254203" y="22859"/>
                  </a:lnTo>
                  <a:lnTo>
                    <a:pt x="250703" y="19050"/>
                  </a:lnTo>
                  <a:lnTo>
                    <a:pt x="250070" y="16509"/>
                  </a:lnTo>
                  <a:close/>
                </a:path>
                <a:path w="492759" h="381000">
                  <a:moveTo>
                    <a:pt x="233582" y="2540"/>
                  </a:moveTo>
                  <a:lnTo>
                    <a:pt x="233582" y="22859"/>
                  </a:lnTo>
                  <a:lnTo>
                    <a:pt x="235717" y="20320"/>
                  </a:lnTo>
                  <a:lnTo>
                    <a:pt x="239215" y="17779"/>
                  </a:lnTo>
                  <a:lnTo>
                    <a:pt x="242049" y="16509"/>
                  </a:lnTo>
                  <a:lnTo>
                    <a:pt x="258540" y="16509"/>
                  </a:lnTo>
                  <a:lnTo>
                    <a:pt x="258540" y="8890"/>
                  </a:lnTo>
                  <a:lnTo>
                    <a:pt x="242049" y="8890"/>
                  </a:lnTo>
                  <a:lnTo>
                    <a:pt x="239594" y="7620"/>
                  </a:lnTo>
                  <a:lnTo>
                    <a:pt x="235483" y="3809"/>
                  </a:lnTo>
                  <a:lnTo>
                    <a:pt x="233582" y="2540"/>
                  </a:lnTo>
                  <a:close/>
                </a:path>
                <a:path w="492759" h="381000">
                  <a:moveTo>
                    <a:pt x="258540" y="16509"/>
                  </a:moveTo>
                  <a:lnTo>
                    <a:pt x="250070" y="16509"/>
                  </a:lnTo>
                  <a:lnTo>
                    <a:pt x="252529" y="17779"/>
                  </a:lnTo>
                  <a:lnTo>
                    <a:pt x="256636" y="21590"/>
                  </a:lnTo>
                  <a:lnTo>
                    <a:pt x="258540" y="22859"/>
                  </a:lnTo>
                  <a:lnTo>
                    <a:pt x="258540" y="16509"/>
                  </a:lnTo>
                  <a:close/>
                </a:path>
                <a:path w="492759" h="381000">
                  <a:moveTo>
                    <a:pt x="256118" y="0"/>
                  </a:moveTo>
                  <a:lnTo>
                    <a:pt x="236001" y="0"/>
                  </a:lnTo>
                  <a:lnTo>
                    <a:pt x="237905" y="2540"/>
                  </a:lnTo>
                  <a:lnTo>
                    <a:pt x="241440" y="6350"/>
                  </a:lnTo>
                  <a:lnTo>
                    <a:pt x="242049" y="8890"/>
                  </a:lnTo>
                  <a:lnTo>
                    <a:pt x="250070" y="8890"/>
                  </a:lnTo>
                  <a:lnTo>
                    <a:pt x="250631" y="6350"/>
                  </a:lnTo>
                  <a:lnTo>
                    <a:pt x="254429" y="2540"/>
                  </a:lnTo>
                  <a:lnTo>
                    <a:pt x="256118" y="0"/>
                  </a:lnTo>
                  <a:close/>
                </a:path>
                <a:path w="492759" h="381000">
                  <a:moveTo>
                    <a:pt x="258540" y="2540"/>
                  </a:moveTo>
                  <a:lnTo>
                    <a:pt x="256387" y="5079"/>
                  </a:lnTo>
                  <a:lnTo>
                    <a:pt x="252910" y="7620"/>
                  </a:lnTo>
                  <a:lnTo>
                    <a:pt x="250070" y="8890"/>
                  </a:lnTo>
                  <a:lnTo>
                    <a:pt x="258540" y="8890"/>
                  </a:lnTo>
                  <a:lnTo>
                    <a:pt x="258540" y="2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4819" y="352928"/>
              <a:ext cx="485565" cy="37141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87949" y="479861"/>
              <a:ext cx="321945" cy="469265"/>
            </a:xfrm>
            <a:custGeom>
              <a:avLst/>
              <a:gdLst/>
              <a:ahLst/>
              <a:cxnLst/>
              <a:rect l="l" t="t" r="r" b="b"/>
              <a:pathLst>
                <a:path w="321944" h="469265">
                  <a:moveTo>
                    <a:pt x="269092" y="0"/>
                  </a:moveTo>
                  <a:lnTo>
                    <a:pt x="258819" y="25265"/>
                  </a:lnTo>
                  <a:lnTo>
                    <a:pt x="243505" y="58067"/>
                  </a:lnTo>
                  <a:lnTo>
                    <a:pt x="226549" y="91125"/>
                  </a:lnTo>
                  <a:lnTo>
                    <a:pt x="211348" y="117158"/>
                  </a:lnTo>
                  <a:lnTo>
                    <a:pt x="209732" y="115239"/>
                  </a:lnTo>
                  <a:lnTo>
                    <a:pt x="208155" y="112586"/>
                  </a:lnTo>
                  <a:lnTo>
                    <a:pt x="205912" y="111884"/>
                  </a:lnTo>
                  <a:lnTo>
                    <a:pt x="201300" y="125057"/>
                  </a:lnTo>
                  <a:lnTo>
                    <a:pt x="194503" y="138620"/>
                  </a:lnTo>
                  <a:lnTo>
                    <a:pt x="186434" y="150987"/>
                  </a:lnTo>
                  <a:lnTo>
                    <a:pt x="178005" y="160567"/>
                  </a:lnTo>
                  <a:lnTo>
                    <a:pt x="177450" y="159148"/>
                  </a:lnTo>
                  <a:lnTo>
                    <a:pt x="176573" y="155257"/>
                  </a:lnTo>
                  <a:lnTo>
                    <a:pt x="174348" y="151686"/>
                  </a:lnTo>
                  <a:lnTo>
                    <a:pt x="162537" y="169444"/>
                  </a:lnTo>
                  <a:lnTo>
                    <a:pt x="132477" y="206514"/>
                  </a:lnTo>
                  <a:lnTo>
                    <a:pt x="121697" y="222152"/>
                  </a:lnTo>
                  <a:lnTo>
                    <a:pt x="117452" y="232363"/>
                  </a:lnTo>
                  <a:lnTo>
                    <a:pt x="116291" y="242267"/>
                  </a:lnTo>
                  <a:lnTo>
                    <a:pt x="118577" y="251984"/>
                  </a:lnTo>
                  <a:lnTo>
                    <a:pt x="124678" y="261630"/>
                  </a:lnTo>
                  <a:lnTo>
                    <a:pt x="128373" y="266317"/>
                  </a:lnTo>
                  <a:lnTo>
                    <a:pt x="131762" y="272625"/>
                  </a:lnTo>
                  <a:lnTo>
                    <a:pt x="132982" y="280434"/>
                  </a:lnTo>
                  <a:lnTo>
                    <a:pt x="130168" y="289623"/>
                  </a:lnTo>
                  <a:lnTo>
                    <a:pt x="119419" y="301294"/>
                  </a:lnTo>
                  <a:lnTo>
                    <a:pt x="106416" y="305377"/>
                  </a:lnTo>
                  <a:lnTo>
                    <a:pt x="94101" y="302282"/>
                  </a:lnTo>
                  <a:lnTo>
                    <a:pt x="85413" y="292421"/>
                  </a:lnTo>
                  <a:lnTo>
                    <a:pt x="0" y="329281"/>
                  </a:lnTo>
                  <a:lnTo>
                    <a:pt x="0" y="443066"/>
                  </a:lnTo>
                  <a:lnTo>
                    <a:pt x="26073" y="438655"/>
                  </a:lnTo>
                  <a:lnTo>
                    <a:pt x="50635" y="429636"/>
                  </a:lnTo>
                  <a:lnTo>
                    <a:pt x="73063" y="416677"/>
                  </a:lnTo>
                  <a:lnTo>
                    <a:pt x="92736" y="400446"/>
                  </a:lnTo>
                  <a:lnTo>
                    <a:pt x="93794" y="399751"/>
                  </a:lnTo>
                  <a:lnTo>
                    <a:pt x="94438" y="398833"/>
                  </a:lnTo>
                  <a:lnTo>
                    <a:pt x="95374" y="398238"/>
                  </a:lnTo>
                  <a:lnTo>
                    <a:pt x="98121" y="405079"/>
                  </a:lnTo>
                  <a:lnTo>
                    <a:pt x="105797" y="405079"/>
                  </a:lnTo>
                  <a:lnTo>
                    <a:pt x="109749" y="410159"/>
                  </a:lnTo>
                  <a:lnTo>
                    <a:pt x="111254" y="408291"/>
                  </a:lnTo>
                  <a:lnTo>
                    <a:pt x="112100" y="407859"/>
                  </a:lnTo>
                  <a:lnTo>
                    <a:pt x="113748" y="406422"/>
                  </a:lnTo>
                  <a:lnTo>
                    <a:pt x="114611" y="434473"/>
                  </a:lnTo>
                  <a:lnTo>
                    <a:pt x="115506" y="445240"/>
                  </a:lnTo>
                  <a:lnTo>
                    <a:pt x="118111" y="452637"/>
                  </a:lnTo>
                  <a:lnTo>
                    <a:pt x="122572" y="456608"/>
                  </a:lnTo>
                  <a:lnTo>
                    <a:pt x="127700" y="459209"/>
                  </a:lnTo>
                  <a:lnTo>
                    <a:pt x="132303" y="462499"/>
                  </a:lnTo>
                  <a:lnTo>
                    <a:pt x="137492" y="457798"/>
                  </a:lnTo>
                  <a:lnTo>
                    <a:pt x="142857" y="453984"/>
                  </a:lnTo>
                  <a:lnTo>
                    <a:pt x="146785" y="449012"/>
                  </a:lnTo>
                  <a:lnTo>
                    <a:pt x="147665" y="440838"/>
                  </a:lnTo>
                  <a:lnTo>
                    <a:pt x="143903" y="411588"/>
                  </a:lnTo>
                  <a:lnTo>
                    <a:pt x="143266" y="403981"/>
                  </a:lnTo>
                  <a:lnTo>
                    <a:pt x="146360" y="414074"/>
                  </a:lnTo>
                  <a:lnTo>
                    <a:pt x="153386" y="443723"/>
                  </a:lnTo>
                  <a:lnTo>
                    <a:pt x="156099" y="454482"/>
                  </a:lnTo>
                  <a:lnTo>
                    <a:pt x="160245" y="461929"/>
                  </a:lnTo>
                  <a:lnTo>
                    <a:pt x="165820" y="465192"/>
                  </a:lnTo>
                  <a:lnTo>
                    <a:pt x="171770" y="466774"/>
                  </a:lnTo>
                  <a:lnTo>
                    <a:pt x="177040" y="469177"/>
                  </a:lnTo>
                  <a:lnTo>
                    <a:pt x="180882" y="462991"/>
                  </a:lnTo>
                  <a:lnTo>
                    <a:pt x="185053" y="457698"/>
                  </a:lnTo>
                  <a:lnTo>
                    <a:pt x="187720" y="451554"/>
                  </a:lnTo>
                  <a:lnTo>
                    <a:pt x="187049" y="442814"/>
                  </a:lnTo>
                  <a:lnTo>
                    <a:pt x="171244" y="399218"/>
                  </a:lnTo>
                  <a:lnTo>
                    <a:pt x="167364" y="387852"/>
                  </a:lnTo>
                  <a:lnTo>
                    <a:pt x="173200" y="399868"/>
                  </a:lnTo>
                  <a:lnTo>
                    <a:pt x="188322" y="434212"/>
                  </a:lnTo>
                  <a:lnTo>
                    <a:pt x="193852" y="446299"/>
                  </a:lnTo>
                  <a:lnTo>
                    <a:pt x="198664" y="451866"/>
                  </a:lnTo>
                  <a:lnTo>
                    <a:pt x="204471" y="453711"/>
                  </a:lnTo>
                  <a:lnTo>
                    <a:pt x="210607" y="454053"/>
                  </a:lnTo>
                  <a:lnTo>
                    <a:pt x="216410" y="455108"/>
                  </a:lnTo>
                  <a:lnTo>
                    <a:pt x="218618" y="448689"/>
                  </a:lnTo>
                  <a:lnTo>
                    <a:pt x="221613" y="441670"/>
                  </a:lnTo>
                  <a:lnTo>
                    <a:pt x="223051" y="433632"/>
                  </a:lnTo>
                  <a:lnTo>
                    <a:pt x="220590" y="424155"/>
                  </a:lnTo>
                  <a:lnTo>
                    <a:pt x="212043" y="408504"/>
                  </a:lnTo>
                  <a:lnTo>
                    <a:pt x="193622" y="377375"/>
                  </a:lnTo>
                  <a:lnTo>
                    <a:pt x="189435" y="369658"/>
                  </a:lnTo>
                  <a:lnTo>
                    <a:pt x="197089" y="380102"/>
                  </a:lnTo>
                  <a:lnTo>
                    <a:pt x="222060" y="417329"/>
                  </a:lnTo>
                  <a:lnTo>
                    <a:pt x="228664" y="426844"/>
                  </a:lnTo>
                  <a:lnTo>
                    <a:pt x="234767" y="430595"/>
                  </a:lnTo>
                  <a:lnTo>
                    <a:pt x="241454" y="430895"/>
                  </a:lnTo>
                  <a:lnTo>
                    <a:pt x="253410" y="428727"/>
                  </a:lnTo>
                  <a:lnTo>
                    <a:pt x="254217" y="421578"/>
                  </a:lnTo>
                  <a:lnTo>
                    <a:pt x="255368" y="414125"/>
                  </a:lnTo>
                  <a:lnTo>
                    <a:pt x="254908" y="406491"/>
                  </a:lnTo>
                  <a:lnTo>
                    <a:pt x="250884" y="398797"/>
                  </a:lnTo>
                  <a:lnTo>
                    <a:pt x="243615" y="390944"/>
                  </a:lnTo>
                  <a:lnTo>
                    <a:pt x="226805" y="374275"/>
                  </a:lnTo>
                  <a:lnTo>
                    <a:pt x="221667" y="368722"/>
                  </a:lnTo>
                  <a:lnTo>
                    <a:pt x="230884" y="376958"/>
                  </a:lnTo>
                  <a:lnTo>
                    <a:pt x="240149" y="385759"/>
                  </a:lnTo>
                  <a:lnTo>
                    <a:pt x="248767" y="393223"/>
                  </a:lnTo>
                  <a:lnTo>
                    <a:pt x="256049" y="397451"/>
                  </a:lnTo>
                  <a:lnTo>
                    <a:pt x="265367" y="398884"/>
                  </a:lnTo>
                  <a:lnTo>
                    <a:pt x="272069" y="397435"/>
                  </a:lnTo>
                  <a:lnTo>
                    <a:pt x="281401" y="391979"/>
                  </a:lnTo>
                  <a:lnTo>
                    <a:pt x="279107" y="380909"/>
                  </a:lnTo>
                  <a:lnTo>
                    <a:pt x="276360" y="371529"/>
                  </a:lnTo>
                  <a:lnTo>
                    <a:pt x="268659" y="362230"/>
                  </a:lnTo>
                  <a:lnTo>
                    <a:pt x="251506" y="351406"/>
                  </a:lnTo>
                  <a:lnTo>
                    <a:pt x="269261" y="357259"/>
                  </a:lnTo>
                  <a:lnTo>
                    <a:pt x="282457" y="357747"/>
                  </a:lnTo>
                  <a:lnTo>
                    <a:pt x="292322" y="354233"/>
                  </a:lnTo>
                  <a:lnTo>
                    <a:pt x="300085" y="348084"/>
                  </a:lnTo>
                  <a:lnTo>
                    <a:pt x="296320" y="339447"/>
                  </a:lnTo>
                  <a:lnTo>
                    <a:pt x="291083" y="332096"/>
                  </a:lnTo>
                  <a:lnTo>
                    <a:pt x="285062" y="326413"/>
                  </a:lnTo>
                  <a:lnTo>
                    <a:pt x="278946" y="322783"/>
                  </a:lnTo>
                  <a:lnTo>
                    <a:pt x="290313" y="321386"/>
                  </a:lnTo>
                  <a:lnTo>
                    <a:pt x="299749" y="317018"/>
                  </a:lnTo>
                  <a:lnTo>
                    <a:pt x="307433" y="310378"/>
                  </a:lnTo>
                  <a:lnTo>
                    <a:pt x="313545" y="302169"/>
                  </a:lnTo>
                  <a:lnTo>
                    <a:pt x="307970" y="295231"/>
                  </a:lnTo>
                  <a:lnTo>
                    <a:pt x="300538" y="289507"/>
                  </a:lnTo>
                  <a:lnTo>
                    <a:pt x="291690" y="285305"/>
                  </a:lnTo>
                  <a:lnTo>
                    <a:pt x="281868" y="282931"/>
                  </a:lnTo>
                  <a:lnTo>
                    <a:pt x="296236" y="278051"/>
                  </a:lnTo>
                  <a:lnTo>
                    <a:pt x="308075" y="269532"/>
                  </a:lnTo>
                  <a:lnTo>
                    <a:pt x="316438" y="258319"/>
                  </a:lnTo>
                  <a:lnTo>
                    <a:pt x="320381" y="245357"/>
                  </a:lnTo>
                  <a:lnTo>
                    <a:pt x="313205" y="241374"/>
                  </a:lnTo>
                  <a:lnTo>
                    <a:pt x="304641" y="239025"/>
                  </a:lnTo>
                  <a:lnTo>
                    <a:pt x="295189" y="238097"/>
                  </a:lnTo>
                  <a:lnTo>
                    <a:pt x="285349" y="238373"/>
                  </a:lnTo>
                  <a:lnTo>
                    <a:pt x="299772" y="229949"/>
                  </a:lnTo>
                  <a:lnTo>
                    <a:pt x="311122" y="218627"/>
                  </a:lnTo>
                  <a:lnTo>
                    <a:pt x="318724" y="205667"/>
                  </a:lnTo>
                  <a:lnTo>
                    <a:pt x="321901" y="192330"/>
                  </a:lnTo>
                  <a:lnTo>
                    <a:pt x="313334" y="190341"/>
                  </a:lnTo>
                  <a:lnTo>
                    <a:pt x="304878" y="190137"/>
                  </a:lnTo>
                  <a:lnTo>
                    <a:pt x="296684" y="191235"/>
                  </a:lnTo>
                  <a:lnTo>
                    <a:pt x="288903" y="193150"/>
                  </a:lnTo>
                  <a:lnTo>
                    <a:pt x="297661" y="184439"/>
                  </a:lnTo>
                  <a:lnTo>
                    <a:pt x="306390" y="172760"/>
                  </a:lnTo>
                  <a:lnTo>
                    <a:pt x="312750" y="158088"/>
                  </a:lnTo>
                  <a:lnTo>
                    <a:pt x="314402" y="140399"/>
                  </a:lnTo>
                  <a:lnTo>
                    <a:pt x="305627" y="140085"/>
                  </a:lnTo>
                  <a:lnTo>
                    <a:pt x="295486" y="142592"/>
                  </a:lnTo>
                  <a:lnTo>
                    <a:pt x="285719" y="146424"/>
                  </a:lnTo>
                  <a:lnTo>
                    <a:pt x="278063" y="150087"/>
                  </a:lnTo>
                  <a:lnTo>
                    <a:pt x="293664" y="133475"/>
                  </a:lnTo>
                  <a:lnTo>
                    <a:pt x="302677" y="112007"/>
                  </a:lnTo>
                  <a:lnTo>
                    <a:pt x="304548" y="89441"/>
                  </a:lnTo>
                  <a:lnTo>
                    <a:pt x="298720" y="69537"/>
                  </a:lnTo>
                  <a:lnTo>
                    <a:pt x="288715" y="79773"/>
                  </a:lnTo>
                  <a:lnTo>
                    <a:pt x="259127" y="114745"/>
                  </a:lnTo>
                  <a:lnTo>
                    <a:pt x="250250" y="124675"/>
                  </a:lnTo>
                  <a:lnTo>
                    <a:pt x="270843" y="90786"/>
                  </a:lnTo>
                  <a:lnTo>
                    <a:pt x="284770" y="46844"/>
                  </a:lnTo>
                  <a:lnTo>
                    <a:pt x="284549" y="28682"/>
                  </a:lnTo>
                  <a:lnTo>
                    <a:pt x="279776" y="11957"/>
                  </a:lnTo>
                  <a:lnTo>
                    <a:pt x="269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5519" y="487857"/>
              <a:ext cx="279425" cy="45514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64515" y="479900"/>
              <a:ext cx="321945" cy="469265"/>
            </a:xfrm>
            <a:custGeom>
              <a:avLst/>
              <a:gdLst/>
              <a:ahLst/>
              <a:cxnLst/>
              <a:rect l="l" t="t" r="r" b="b"/>
              <a:pathLst>
                <a:path w="321945" h="469265">
                  <a:moveTo>
                    <a:pt x="52823" y="0"/>
                  </a:moveTo>
                  <a:lnTo>
                    <a:pt x="42138" y="11955"/>
                  </a:lnTo>
                  <a:lnTo>
                    <a:pt x="37360" y="28675"/>
                  </a:lnTo>
                  <a:lnTo>
                    <a:pt x="37132" y="46834"/>
                  </a:lnTo>
                  <a:lnTo>
                    <a:pt x="40100" y="63108"/>
                  </a:lnTo>
                  <a:lnTo>
                    <a:pt x="44653" y="76484"/>
                  </a:lnTo>
                  <a:lnTo>
                    <a:pt x="51058" y="90784"/>
                  </a:lnTo>
                  <a:lnTo>
                    <a:pt x="59870" y="106639"/>
                  </a:lnTo>
                  <a:lnTo>
                    <a:pt x="71647" y="124679"/>
                  </a:lnTo>
                  <a:lnTo>
                    <a:pt x="62772" y="114753"/>
                  </a:lnTo>
                  <a:lnTo>
                    <a:pt x="33185" y="79774"/>
                  </a:lnTo>
                  <a:lnTo>
                    <a:pt x="23180" y="69535"/>
                  </a:lnTo>
                  <a:lnTo>
                    <a:pt x="17351" y="89429"/>
                  </a:lnTo>
                  <a:lnTo>
                    <a:pt x="19220" y="111993"/>
                  </a:lnTo>
                  <a:lnTo>
                    <a:pt x="28233" y="133471"/>
                  </a:lnTo>
                  <a:lnTo>
                    <a:pt x="43834" y="150106"/>
                  </a:lnTo>
                  <a:lnTo>
                    <a:pt x="36183" y="146430"/>
                  </a:lnTo>
                  <a:lnTo>
                    <a:pt x="26419" y="142591"/>
                  </a:lnTo>
                  <a:lnTo>
                    <a:pt x="16278" y="140083"/>
                  </a:lnTo>
                  <a:lnTo>
                    <a:pt x="7495" y="140397"/>
                  </a:lnTo>
                  <a:lnTo>
                    <a:pt x="9151" y="158081"/>
                  </a:lnTo>
                  <a:lnTo>
                    <a:pt x="15518" y="172748"/>
                  </a:lnTo>
                  <a:lnTo>
                    <a:pt x="24253" y="184429"/>
                  </a:lnTo>
                  <a:lnTo>
                    <a:pt x="33016" y="193154"/>
                  </a:lnTo>
                  <a:lnTo>
                    <a:pt x="25224" y="191227"/>
                  </a:lnTo>
                  <a:lnTo>
                    <a:pt x="17024" y="190126"/>
                  </a:lnTo>
                  <a:lnTo>
                    <a:pt x="8567" y="190327"/>
                  </a:lnTo>
                  <a:lnTo>
                    <a:pt x="0" y="192308"/>
                  </a:lnTo>
                  <a:lnTo>
                    <a:pt x="3177" y="205660"/>
                  </a:lnTo>
                  <a:lnTo>
                    <a:pt x="10779" y="218626"/>
                  </a:lnTo>
                  <a:lnTo>
                    <a:pt x="22128" y="229949"/>
                  </a:lnTo>
                  <a:lnTo>
                    <a:pt x="36550" y="238373"/>
                  </a:lnTo>
                  <a:lnTo>
                    <a:pt x="26711" y="238095"/>
                  </a:lnTo>
                  <a:lnTo>
                    <a:pt x="17259" y="239022"/>
                  </a:lnTo>
                  <a:lnTo>
                    <a:pt x="8694" y="241369"/>
                  </a:lnTo>
                  <a:lnTo>
                    <a:pt x="1518" y="245351"/>
                  </a:lnTo>
                  <a:lnTo>
                    <a:pt x="5460" y="258309"/>
                  </a:lnTo>
                  <a:lnTo>
                    <a:pt x="13824" y="269524"/>
                  </a:lnTo>
                  <a:lnTo>
                    <a:pt x="25663" y="278047"/>
                  </a:lnTo>
                  <a:lnTo>
                    <a:pt x="40031" y="282928"/>
                  </a:lnTo>
                  <a:lnTo>
                    <a:pt x="30210" y="285301"/>
                  </a:lnTo>
                  <a:lnTo>
                    <a:pt x="21363" y="289500"/>
                  </a:lnTo>
                  <a:lnTo>
                    <a:pt x="13933" y="295222"/>
                  </a:lnTo>
                  <a:lnTo>
                    <a:pt x="8362" y="302166"/>
                  </a:lnTo>
                  <a:lnTo>
                    <a:pt x="14478" y="310382"/>
                  </a:lnTo>
                  <a:lnTo>
                    <a:pt x="22158" y="317022"/>
                  </a:lnTo>
                  <a:lnTo>
                    <a:pt x="31589" y="321389"/>
                  </a:lnTo>
                  <a:lnTo>
                    <a:pt x="42955" y="322787"/>
                  </a:lnTo>
                  <a:lnTo>
                    <a:pt x="36846" y="326417"/>
                  </a:lnTo>
                  <a:lnTo>
                    <a:pt x="30824" y="332099"/>
                  </a:lnTo>
                  <a:lnTo>
                    <a:pt x="25583" y="339450"/>
                  </a:lnTo>
                  <a:lnTo>
                    <a:pt x="21816" y="348087"/>
                  </a:lnTo>
                  <a:lnTo>
                    <a:pt x="29585" y="354236"/>
                  </a:lnTo>
                  <a:lnTo>
                    <a:pt x="39449" y="357745"/>
                  </a:lnTo>
                  <a:lnTo>
                    <a:pt x="52640" y="357251"/>
                  </a:lnTo>
                  <a:lnTo>
                    <a:pt x="70391" y="351388"/>
                  </a:lnTo>
                  <a:lnTo>
                    <a:pt x="53241" y="362224"/>
                  </a:lnTo>
                  <a:lnTo>
                    <a:pt x="45545" y="371525"/>
                  </a:lnTo>
                  <a:lnTo>
                    <a:pt x="42799" y="380899"/>
                  </a:lnTo>
                  <a:lnTo>
                    <a:pt x="40500" y="391957"/>
                  </a:lnTo>
                  <a:lnTo>
                    <a:pt x="49832" y="397423"/>
                  </a:lnTo>
                  <a:lnTo>
                    <a:pt x="56539" y="398879"/>
                  </a:lnTo>
                  <a:lnTo>
                    <a:pt x="65869" y="397451"/>
                  </a:lnTo>
                  <a:lnTo>
                    <a:pt x="73140" y="393219"/>
                  </a:lnTo>
                  <a:lnTo>
                    <a:pt x="81754" y="385750"/>
                  </a:lnTo>
                  <a:lnTo>
                    <a:pt x="91017" y="376950"/>
                  </a:lnTo>
                  <a:lnTo>
                    <a:pt x="100234" y="368722"/>
                  </a:lnTo>
                  <a:lnTo>
                    <a:pt x="95096" y="374265"/>
                  </a:lnTo>
                  <a:lnTo>
                    <a:pt x="78289" y="390933"/>
                  </a:lnTo>
                  <a:lnTo>
                    <a:pt x="71024" y="398793"/>
                  </a:lnTo>
                  <a:lnTo>
                    <a:pt x="67006" y="406487"/>
                  </a:lnTo>
                  <a:lnTo>
                    <a:pt x="66546" y="414116"/>
                  </a:lnTo>
                  <a:lnTo>
                    <a:pt x="67692" y="421563"/>
                  </a:lnTo>
                  <a:lnTo>
                    <a:pt x="68489" y="428710"/>
                  </a:lnTo>
                  <a:lnTo>
                    <a:pt x="80452" y="430888"/>
                  </a:lnTo>
                  <a:lnTo>
                    <a:pt x="87140" y="430581"/>
                  </a:lnTo>
                  <a:lnTo>
                    <a:pt x="93235" y="426826"/>
                  </a:lnTo>
                  <a:lnTo>
                    <a:pt x="99848" y="417312"/>
                  </a:lnTo>
                  <a:lnTo>
                    <a:pt x="124820" y="380097"/>
                  </a:lnTo>
                  <a:lnTo>
                    <a:pt x="132466" y="369655"/>
                  </a:lnTo>
                  <a:lnTo>
                    <a:pt x="128281" y="377368"/>
                  </a:lnTo>
                  <a:lnTo>
                    <a:pt x="109873" y="408497"/>
                  </a:lnTo>
                  <a:lnTo>
                    <a:pt x="101329" y="424130"/>
                  </a:lnTo>
                  <a:lnTo>
                    <a:pt x="98856" y="433619"/>
                  </a:lnTo>
                  <a:lnTo>
                    <a:pt x="100291" y="441664"/>
                  </a:lnTo>
                  <a:lnTo>
                    <a:pt x="103290" y="448686"/>
                  </a:lnTo>
                  <a:lnTo>
                    <a:pt x="105509" y="455105"/>
                  </a:lnTo>
                  <a:lnTo>
                    <a:pt x="111300" y="454050"/>
                  </a:lnTo>
                  <a:lnTo>
                    <a:pt x="117431" y="453709"/>
                  </a:lnTo>
                  <a:lnTo>
                    <a:pt x="123236" y="451863"/>
                  </a:lnTo>
                  <a:lnTo>
                    <a:pt x="128049" y="446291"/>
                  </a:lnTo>
                  <a:lnTo>
                    <a:pt x="133590" y="434204"/>
                  </a:lnTo>
                  <a:lnTo>
                    <a:pt x="148710" y="399851"/>
                  </a:lnTo>
                  <a:lnTo>
                    <a:pt x="154533" y="387832"/>
                  </a:lnTo>
                  <a:lnTo>
                    <a:pt x="150655" y="399200"/>
                  </a:lnTo>
                  <a:lnTo>
                    <a:pt x="134848" y="442793"/>
                  </a:lnTo>
                  <a:lnTo>
                    <a:pt x="134179" y="451537"/>
                  </a:lnTo>
                  <a:lnTo>
                    <a:pt x="136849" y="457687"/>
                  </a:lnTo>
                  <a:lnTo>
                    <a:pt x="141026" y="462985"/>
                  </a:lnTo>
                  <a:lnTo>
                    <a:pt x="144881" y="469173"/>
                  </a:lnTo>
                  <a:lnTo>
                    <a:pt x="150145" y="466767"/>
                  </a:lnTo>
                  <a:lnTo>
                    <a:pt x="156089" y="465190"/>
                  </a:lnTo>
                  <a:lnTo>
                    <a:pt x="161664" y="461931"/>
                  </a:lnTo>
                  <a:lnTo>
                    <a:pt x="165822" y="454478"/>
                  </a:lnTo>
                  <a:lnTo>
                    <a:pt x="168530" y="443723"/>
                  </a:lnTo>
                  <a:lnTo>
                    <a:pt x="175548" y="414074"/>
                  </a:lnTo>
                  <a:lnTo>
                    <a:pt x="178649" y="403985"/>
                  </a:lnTo>
                  <a:lnTo>
                    <a:pt x="178004" y="411583"/>
                  </a:lnTo>
                  <a:lnTo>
                    <a:pt x="174236" y="440856"/>
                  </a:lnTo>
                  <a:lnTo>
                    <a:pt x="175118" y="449018"/>
                  </a:lnTo>
                  <a:lnTo>
                    <a:pt x="179052" y="453978"/>
                  </a:lnTo>
                  <a:lnTo>
                    <a:pt x="184417" y="457782"/>
                  </a:lnTo>
                  <a:lnTo>
                    <a:pt x="189597" y="462478"/>
                  </a:lnTo>
                  <a:lnTo>
                    <a:pt x="194200" y="459198"/>
                  </a:lnTo>
                  <a:lnTo>
                    <a:pt x="199328" y="456602"/>
                  </a:lnTo>
                  <a:lnTo>
                    <a:pt x="203788" y="452634"/>
                  </a:lnTo>
                  <a:lnTo>
                    <a:pt x="206391" y="445237"/>
                  </a:lnTo>
                  <a:lnTo>
                    <a:pt x="207287" y="434468"/>
                  </a:lnTo>
                  <a:lnTo>
                    <a:pt x="208151" y="406405"/>
                  </a:lnTo>
                  <a:lnTo>
                    <a:pt x="209821" y="407859"/>
                  </a:lnTo>
                  <a:lnTo>
                    <a:pt x="210647" y="408287"/>
                  </a:lnTo>
                  <a:lnTo>
                    <a:pt x="212152" y="410151"/>
                  </a:lnTo>
                  <a:lnTo>
                    <a:pt x="216104" y="405076"/>
                  </a:lnTo>
                  <a:lnTo>
                    <a:pt x="223779" y="405076"/>
                  </a:lnTo>
                  <a:lnTo>
                    <a:pt x="226526" y="398240"/>
                  </a:lnTo>
                  <a:lnTo>
                    <a:pt x="227477" y="398829"/>
                  </a:lnTo>
                  <a:lnTo>
                    <a:pt x="271267" y="429632"/>
                  </a:lnTo>
                  <a:lnTo>
                    <a:pt x="321901" y="443085"/>
                  </a:lnTo>
                  <a:lnTo>
                    <a:pt x="321901" y="329260"/>
                  </a:lnTo>
                  <a:lnTo>
                    <a:pt x="236484" y="292425"/>
                  </a:lnTo>
                  <a:lnTo>
                    <a:pt x="227797" y="302270"/>
                  </a:lnTo>
                  <a:lnTo>
                    <a:pt x="215484" y="305363"/>
                  </a:lnTo>
                  <a:lnTo>
                    <a:pt x="202489" y="301286"/>
                  </a:lnTo>
                  <a:lnTo>
                    <a:pt x="191750" y="289620"/>
                  </a:lnTo>
                  <a:lnTo>
                    <a:pt x="188937" y="280431"/>
                  </a:lnTo>
                  <a:lnTo>
                    <a:pt x="190154" y="272622"/>
                  </a:lnTo>
                  <a:lnTo>
                    <a:pt x="193536" y="266315"/>
                  </a:lnTo>
                  <a:lnTo>
                    <a:pt x="197222" y="261630"/>
                  </a:lnTo>
                  <a:lnTo>
                    <a:pt x="203334" y="251982"/>
                  </a:lnTo>
                  <a:lnTo>
                    <a:pt x="205626" y="242266"/>
                  </a:lnTo>
                  <a:lnTo>
                    <a:pt x="204466" y="232363"/>
                  </a:lnTo>
                  <a:lnTo>
                    <a:pt x="200220" y="222153"/>
                  </a:lnTo>
                  <a:lnTo>
                    <a:pt x="189429" y="206504"/>
                  </a:lnTo>
                  <a:lnTo>
                    <a:pt x="159370" y="169431"/>
                  </a:lnTo>
                  <a:lnTo>
                    <a:pt x="147571" y="151682"/>
                  </a:lnTo>
                  <a:lnTo>
                    <a:pt x="145328" y="155253"/>
                  </a:lnTo>
                  <a:lnTo>
                    <a:pt x="144467" y="159131"/>
                  </a:lnTo>
                  <a:lnTo>
                    <a:pt x="143896" y="160563"/>
                  </a:lnTo>
                  <a:lnTo>
                    <a:pt x="135469" y="150984"/>
                  </a:lnTo>
                  <a:lnTo>
                    <a:pt x="127408" y="138617"/>
                  </a:lnTo>
                  <a:lnTo>
                    <a:pt x="120618" y="125048"/>
                  </a:lnTo>
                  <a:lnTo>
                    <a:pt x="116009" y="111862"/>
                  </a:lnTo>
                  <a:lnTo>
                    <a:pt x="113766" y="112582"/>
                  </a:lnTo>
                  <a:lnTo>
                    <a:pt x="112168" y="115235"/>
                  </a:lnTo>
                  <a:lnTo>
                    <a:pt x="110552" y="117140"/>
                  </a:lnTo>
                  <a:lnTo>
                    <a:pt x="95351" y="91116"/>
                  </a:lnTo>
                  <a:lnTo>
                    <a:pt x="78396" y="58059"/>
                  </a:lnTo>
                  <a:lnTo>
                    <a:pt x="63086" y="25257"/>
                  </a:lnTo>
                  <a:lnTo>
                    <a:pt x="52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9342" y="488498"/>
              <a:ext cx="279425" cy="45514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24682" y="688020"/>
              <a:ext cx="328295" cy="277495"/>
            </a:xfrm>
            <a:custGeom>
              <a:avLst/>
              <a:gdLst/>
              <a:ahLst/>
              <a:cxnLst/>
              <a:rect l="l" t="t" r="r" b="b"/>
              <a:pathLst>
                <a:path w="328294" h="277494">
                  <a:moveTo>
                    <a:pt x="157374" y="0"/>
                  </a:moveTo>
                  <a:lnTo>
                    <a:pt x="97872" y="10673"/>
                  </a:lnTo>
                  <a:lnTo>
                    <a:pt x="43080" y="39099"/>
                  </a:lnTo>
                  <a:lnTo>
                    <a:pt x="9670" y="70218"/>
                  </a:lnTo>
                  <a:lnTo>
                    <a:pt x="0" y="82076"/>
                  </a:lnTo>
                  <a:lnTo>
                    <a:pt x="26755" y="121161"/>
                  </a:lnTo>
                  <a:lnTo>
                    <a:pt x="18738" y="132009"/>
                  </a:lnTo>
                  <a:lnTo>
                    <a:pt x="12176" y="144565"/>
                  </a:lnTo>
                  <a:lnTo>
                    <a:pt x="7743" y="158033"/>
                  </a:lnTo>
                  <a:lnTo>
                    <a:pt x="6116" y="171618"/>
                  </a:lnTo>
                  <a:lnTo>
                    <a:pt x="9366" y="193024"/>
                  </a:lnTo>
                  <a:lnTo>
                    <a:pt x="33284" y="231368"/>
                  </a:lnTo>
                  <a:lnTo>
                    <a:pt x="75855" y="259545"/>
                  </a:lnTo>
                  <a:lnTo>
                    <a:pt x="131787" y="274982"/>
                  </a:lnTo>
                  <a:lnTo>
                    <a:pt x="163328" y="277077"/>
                  </a:lnTo>
                  <a:lnTo>
                    <a:pt x="194944" y="274982"/>
                  </a:lnTo>
                  <a:lnTo>
                    <a:pt x="250964" y="259542"/>
                  </a:lnTo>
                  <a:lnTo>
                    <a:pt x="293697" y="231280"/>
                  </a:lnTo>
                  <a:lnTo>
                    <a:pt x="317740" y="192539"/>
                  </a:lnTo>
                  <a:lnTo>
                    <a:pt x="320987" y="171025"/>
                  </a:lnTo>
                  <a:lnTo>
                    <a:pt x="319567" y="157801"/>
                  </a:lnTo>
                  <a:lnTo>
                    <a:pt x="315549" y="145063"/>
                  </a:lnTo>
                  <a:lnTo>
                    <a:pt x="309293" y="132929"/>
                  </a:lnTo>
                  <a:lnTo>
                    <a:pt x="301161" y="121518"/>
                  </a:lnTo>
                  <a:lnTo>
                    <a:pt x="328093" y="81522"/>
                  </a:lnTo>
                  <a:lnTo>
                    <a:pt x="319533" y="71056"/>
                  </a:lnTo>
                  <a:lnTo>
                    <a:pt x="286054" y="39472"/>
                  </a:lnTo>
                  <a:lnTo>
                    <a:pt x="247155" y="16640"/>
                  </a:lnTo>
                  <a:lnTo>
                    <a:pt x="203906" y="3251"/>
                  </a:lnTo>
                  <a:lnTo>
                    <a:pt x="157374" y="0"/>
                  </a:lnTo>
                  <a:close/>
                </a:path>
              </a:pathLst>
            </a:custGeom>
            <a:solidFill>
              <a:srgbClr val="826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8465" y="682023"/>
              <a:ext cx="340995" cy="288925"/>
            </a:xfrm>
            <a:custGeom>
              <a:avLst/>
              <a:gdLst/>
              <a:ahLst/>
              <a:cxnLst/>
              <a:rect l="l" t="t" r="r" b="b"/>
              <a:pathLst>
                <a:path w="340994" h="288925">
                  <a:moveTo>
                    <a:pt x="172623" y="0"/>
                  </a:moveTo>
                  <a:lnTo>
                    <a:pt x="169556" y="0"/>
                  </a:lnTo>
                  <a:lnTo>
                    <a:pt x="166430" y="74"/>
                  </a:lnTo>
                  <a:lnTo>
                    <a:pt x="100655" y="11726"/>
                  </a:lnTo>
                  <a:lnTo>
                    <a:pt x="45863" y="40430"/>
                  </a:lnTo>
                  <a:lnTo>
                    <a:pt x="11526" y="72388"/>
                  </a:lnTo>
                  <a:lnTo>
                    <a:pt x="0" y="89293"/>
                  </a:lnTo>
                  <a:lnTo>
                    <a:pt x="25711" y="126834"/>
                  </a:lnTo>
                  <a:lnTo>
                    <a:pt x="17757" y="138766"/>
                  </a:lnTo>
                  <a:lnTo>
                    <a:pt x="11711" y="151697"/>
                  </a:lnTo>
                  <a:lnTo>
                    <a:pt x="7874" y="164875"/>
                  </a:lnTo>
                  <a:lnTo>
                    <a:pt x="6624" y="176716"/>
                  </a:lnTo>
                  <a:lnTo>
                    <a:pt x="6530" y="177904"/>
                  </a:lnTo>
                  <a:lnTo>
                    <a:pt x="9929" y="200459"/>
                  </a:lnTo>
                  <a:lnTo>
                    <a:pt x="34968" y="241085"/>
                  </a:lnTo>
                  <a:lnTo>
                    <a:pt x="80257" y="271111"/>
                  </a:lnTo>
                  <a:lnTo>
                    <a:pt x="137647" y="286790"/>
                  </a:lnTo>
                  <a:lnTo>
                    <a:pt x="169578" y="288888"/>
                  </a:lnTo>
                  <a:lnTo>
                    <a:pt x="201496" y="286790"/>
                  </a:lnTo>
                  <a:lnTo>
                    <a:pt x="231390" y="280810"/>
                  </a:lnTo>
                  <a:lnTo>
                    <a:pt x="241541" y="277242"/>
                  </a:lnTo>
                  <a:lnTo>
                    <a:pt x="169556" y="277242"/>
                  </a:lnTo>
                  <a:lnTo>
                    <a:pt x="139628" y="275336"/>
                  </a:lnTo>
                  <a:lnTo>
                    <a:pt x="85241" y="260616"/>
                  </a:lnTo>
                  <a:lnTo>
                    <a:pt x="43460" y="233129"/>
                  </a:lnTo>
                  <a:lnTo>
                    <a:pt x="21099" y="197240"/>
                  </a:lnTo>
                  <a:lnTo>
                    <a:pt x="18202" y="177904"/>
                  </a:lnTo>
                  <a:lnTo>
                    <a:pt x="18204" y="176716"/>
                  </a:lnTo>
                  <a:lnTo>
                    <a:pt x="37339" y="130977"/>
                  </a:lnTo>
                  <a:lnTo>
                    <a:pt x="39085" y="128983"/>
                  </a:lnTo>
                  <a:lnTo>
                    <a:pt x="39260" y="126060"/>
                  </a:lnTo>
                  <a:lnTo>
                    <a:pt x="13388" y="88285"/>
                  </a:lnTo>
                  <a:lnTo>
                    <a:pt x="22428" y="77602"/>
                  </a:lnTo>
                  <a:lnTo>
                    <a:pt x="32258" y="67369"/>
                  </a:lnTo>
                  <a:lnTo>
                    <a:pt x="77643" y="34218"/>
                  </a:lnTo>
                  <a:lnTo>
                    <a:pt x="133274" y="15205"/>
                  </a:lnTo>
                  <a:lnTo>
                    <a:pt x="169717" y="11612"/>
                  </a:lnTo>
                  <a:lnTo>
                    <a:pt x="237646" y="11612"/>
                  </a:lnTo>
                  <a:lnTo>
                    <a:pt x="217473" y="4807"/>
                  </a:lnTo>
                  <a:lnTo>
                    <a:pt x="172623" y="0"/>
                  </a:lnTo>
                  <a:close/>
                </a:path>
                <a:path w="340994" h="288925">
                  <a:moveTo>
                    <a:pt x="237646" y="11612"/>
                  </a:moveTo>
                  <a:lnTo>
                    <a:pt x="172623" y="11612"/>
                  </a:lnTo>
                  <a:lnTo>
                    <a:pt x="214945" y="16149"/>
                  </a:lnTo>
                  <a:lnTo>
                    <a:pt x="254438" y="29472"/>
                  </a:lnTo>
                  <a:lnTo>
                    <a:pt x="290183" y="51149"/>
                  </a:lnTo>
                  <a:lnTo>
                    <a:pt x="321260" y="80747"/>
                  </a:lnTo>
                  <a:lnTo>
                    <a:pt x="327088" y="87853"/>
                  </a:lnTo>
                  <a:lnTo>
                    <a:pt x="301344" y="126060"/>
                  </a:lnTo>
                  <a:lnTo>
                    <a:pt x="301247" y="129164"/>
                  </a:lnTo>
                  <a:lnTo>
                    <a:pt x="320195" y="165586"/>
                  </a:lnTo>
                  <a:lnTo>
                    <a:pt x="321356" y="177219"/>
                  </a:lnTo>
                  <a:lnTo>
                    <a:pt x="318374" y="196771"/>
                  </a:lnTo>
                  <a:lnTo>
                    <a:pt x="295790" y="233148"/>
                  </a:lnTo>
                  <a:lnTo>
                    <a:pt x="254011" y="260616"/>
                  </a:lnTo>
                  <a:lnTo>
                    <a:pt x="199519" y="275336"/>
                  </a:lnTo>
                  <a:lnTo>
                    <a:pt x="169556" y="277242"/>
                  </a:lnTo>
                  <a:lnTo>
                    <a:pt x="241541" y="277242"/>
                  </a:lnTo>
                  <a:lnTo>
                    <a:pt x="283578" y="257878"/>
                  </a:lnTo>
                  <a:lnTo>
                    <a:pt x="319764" y="221483"/>
                  </a:lnTo>
                  <a:lnTo>
                    <a:pt x="332922" y="177904"/>
                  </a:lnTo>
                  <a:lnTo>
                    <a:pt x="333014" y="176716"/>
                  </a:lnTo>
                  <a:lnTo>
                    <a:pt x="331751" y="164152"/>
                  </a:lnTo>
                  <a:lnTo>
                    <a:pt x="328218" y="151686"/>
                  </a:lnTo>
                  <a:lnTo>
                    <a:pt x="322463" y="139338"/>
                  </a:lnTo>
                  <a:lnTo>
                    <a:pt x="314528" y="127223"/>
                  </a:lnTo>
                  <a:lnTo>
                    <a:pt x="339134" y="90763"/>
                  </a:lnTo>
                  <a:lnTo>
                    <a:pt x="340549" y="88628"/>
                  </a:lnTo>
                  <a:lnTo>
                    <a:pt x="340426" y="85830"/>
                  </a:lnTo>
                  <a:lnTo>
                    <a:pt x="330177" y="73303"/>
                  </a:lnTo>
                  <a:lnTo>
                    <a:pt x="297217" y="41909"/>
                  </a:lnTo>
                  <a:lnTo>
                    <a:pt x="259327" y="18927"/>
                  </a:lnTo>
                  <a:lnTo>
                    <a:pt x="237646" y="1161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0796" y="756101"/>
              <a:ext cx="314960" cy="208915"/>
            </a:xfrm>
            <a:custGeom>
              <a:avLst/>
              <a:gdLst/>
              <a:ahLst/>
              <a:cxnLst/>
              <a:rect l="l" t="t" r="r" b="b"/>
              <a:pathLst>
                <a:path w="314959" h="208915">
                  <a:moveTo>
                    <a:pt x="314883" y="104305"/>
                  </a:moveTo>
                  <a:lnTo>
                    <a:pt x="302793" y="64008"/>
                  </a:lnTo>
                  <a:lnTo>
                    <a:pt x="268084" y="30048"/>
                  </a:lnTo>
                  <a:lnTo>
                    <a:pt x="217208" y="7759"/>
                  </a:lnTo>
                  <a:lnTo>
                    <a:pt x="157226" y="0"/>
                  </a:lnTo>
                  <a:lnTo>
                    <a:pt x="130213" y="1511"/>
                  </a:lnTo>
                  <a:lnTo>
                    <a:pt x="80327" y="13360"/>
                  </a:lnTo>
                  <a:lnTo>
                    <a:pt x="39116" y="35915"/>
                  </a:lnTo>
                  <a:lnTo>
                    <a:pt x="11785" y="66090"/>
                  </a:lnTo>
                  <a:lnTo>
                    <a:pt x="0" y="97015"/>
                  </a:lnTo>
                  <a:lnTo>
                    <a:pt x="0" y="104305"/>
                  </a:lnTo>
                  <a:lnTo>
                    <a:pt x="12026" y="144614"/>
                  </a:lnTo>
                  <a:lnTo>
                    <a:pt x="46583" y="178562"/>
                  </a:lnTo>
                  <a:lnTo>
                    <a:pt x="97307" y="200863"/>
                  </a:lnTo>
                  <a:lnTo>
                    <a:pt x="157226" y="208622"/>
                  </a:lnTo>
                  <a:lnTo>
                    <a:pt x="188010" y="206654"/>
                  </a:lnTo>
                  <a:lnTo>
                    <a:pt x="216916" y="200914"/>
                  </a:lnTo>
                  <a:lnTo>
                    <a:pt x="217208" y="200863"/>
                  </a:lnTo>
                  <a:lnTo>
                    <a:pt x="268084" y="178562"/>
                  </a:lnTo>
                  <a:lnTo>
                    <a:pt x="302793" y="144602"/>
                  </a:lnTo>
                  <a:lnTo>
                    <a:pt x="311810" y="125018"/>
                  </a:lnTo>
                  <a:lnTo>
                    <a:pt x="314883" y="104305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2768" y="769604"/>
              <a:ext cx="290195" cy="182880"/>
            </a:xfrm>
            <a:custGeom>
              <a:avLst/>
              <a:gdLst/>
              <a:ahLst/>
              <a:cxnLst/>
              <a:rect l="l" t="t" r="r" b="b"/>
              <a:pathLst>
                <a:path w="290194" h="182880">
                  <a:moveTo>
                    <a:pt x="145065" y="0"/>
                  </a:moveTo>
                  <a:lnTo>
                    <a:pt x="88695" y="7202"/>
                  </a:lnTo>
                  <a:lnTo>
                    <a:pt x="42573" y="26823"/>
                  </a:lnTo>
                  <a:lnTo>
                    <a:pt x="11431" y="55885"/>
                  </a:lnTo>
                  <a:lnTo>
                    <a:pt x="0" y="91410"/>
                  </a:lnTo>
                  <a:lnTo>
                    <a:pt x="11431" y="126945"/>
                  </a:lnTo>
                  <a:lnTo>
                    <a:pt x="42573" y="156011"/>
                  </a:lnTo>
                  <a:lnTo>
                    <a:pt x="88695" y="175634"/>
                  </a:lnTo>
                  <a:lnTo>
                    <a:pt x="145065" y="182836"/>
                  </a:lnTo>
                  <a:lnTo>
                    <a:pt x="201441" y="175634"/>
                  </a:lnTo>
                  <a:lnTo>
                    <a:pt x="247560" y="156011"/>
                  </a:lnTo>
                  <a:lnTo>
                    <a:pt x="278696" y="126945"/>
                  </a:lnTo>
                  <a:lnTo>
                    <a:pt x="290125" y="91410"/>
                  </a:lnTo>
                  <a:lnTo>
                    <a:pt x="278696" y="55885"/>
                  </a:lnTo>
                  <a:lnTo>
                    <a:pt x="247560" y="26823"/>
                  </a:lnTo>
                  <a:lnTo>
                    <a:pt x="201441" y="7202"/>
                  </a:lnTo>
                  <a:lnTo>
                    <a:pt x="145065" y="0"/>
                  </a:lnTo>
                  <a:close/>
                </a:path>
              </a:pathLst>
            </a:custGeom>
            <a:solidFill>
              <a:srgbClr val="826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7349" y="763556"/>
              <a:ext cx="302260" cy="195580"/>
            </a:xfrm>
            <a:custGeom>
              <a:avLst/>
              <a:gdLst/>
              <a:ahLst/>
              <a:cxnLst/>
              <a:rect l="l" t="t" r="r" b="b"/>
              <a:pathLst>
                <a:path w="302259" h="195580">
                  <a:moveTo>
                    <a:pt x="301752" y="97523"/>
                  </a:moveTo>
                  <a:lnTo>
                    <a:pt x="290169" y="60540"/>
                  </a:lnTo>
                  <a:lnTo>
                    <a:pt x="290169" y="97459"/>
                  </a:lnTo>
                  <a:lnTo>
                    <a:pt x="287540" y="114033"/>
                  </a:lnTo>
                  <a:lnTo>
                    <a:pt x="250101" y="157518"/>
                  </a:lnTo>
                  <a:lnTo>
                    <a:pt x="204431" y="176822"/>
                  </a:lnTo>
                  <a:lnTo>
                    <a:pt x="150482" y="183540"/>
                  </a:lnTo>
                  <a:lnTo>
                    <a:pt x="122770" y="181838"/>
                  </a:lnTo>
                  <a:lnTo>
                    <a:pt x="72351" y="168668"/>
                  </a:lnTo>
                  <a:lnTo>
                    <a:pt x="33680" y="144437"/>
                  </a:lnTo>
                  <a:lnTo>
                    <a:pt x="10782" y="97459"/>
                  </a:lnTo>
                  <a:lnTo>
                    <a:pt x="13411" y="80899"/>
                  </a:lnTo>
                  <a:lnTo>
                    <a:pt x="50850" y="37401"/>
                  </a:lnTo>
                  <a:lnTo>
                    <a:pt x="96520" y="18122"/>
                  </a:lnTo>
                  <a:lnTo>
                    <a:pt x="150482" y="11404"/>
                  </a:lnTo>
                  <a:lnTo>
                    <a:pt x="178181" y="13106"/>
                  </a:lnTo>
                  <a:lnTo>
                    <a:pt x="228612" y="26276"/>
                  </a:lnTo>
                  <a:lnTo>
                    <a:pt x="267271" y="50507"/>
                  </a:lnTo>
                  <a:lnTo>
                    <a:pt x="290169" y="97459"/>
                  </a:lnTo>
                  <a:lnTo>
                    <a:pt x="290169" y="60540"/>
                  </a:lnTo>
                  <a:lnTo>
                    <a:pt x="289877" y="59601"/>
                  </a:lnTo>
                  <a:lnTo>
                    <a:pt x="257517" y="28600"/>
                  </a:lnTo>
                  <a:lnTo>
                    <a:pt x="209550" y="7683"/>
                  </a:lnTo>
                  <a:lnTo>
                    <a:pt x="196811" y="6019"/>
                  </a:lnTo>
                  <a:lnTo>
                    <a:pt x="150876" y="0"/>
                  </a:lnTo>
                  <a:lnTo>
                    <a:pt x="92202" y="7683"/>
                  </a:lnTo>
                  <a:lnTo>
                    <a:pt x="44246" y="28600"/>
                  </a:lnTo>
                  <a:lnTo>
                    <a:pt x="11874" y="59601"/>
                  </a:lnTo>
                  <a:lnTo>
                    <a:pt x="0" y="97523"/>
                  </a:lnTo>
                  <a:lnTo>
                    <a:pt x="11874" y="135458"/>
                  </a:lnTo>
                  <a:lnTo>
                    <a:pt x="44246" y="166458"/>
                  </a:lnTo>
                  <a:lnTo>
                    <a:pt x="92202" y="187375"/>
                  </a:lnTo>
                  <a:lnTo>
                    <a:pt x="150876" y="195059"/>
                  </a:lnTo>
                  <a:lnTo>
                    <a:pt x="196964" y="189026"/>
                  </a:lnTo>
                  <a:lnTo>
                    <a:pt x="209550" y="187375"/>
                  </a:lnTo>
                  <a:lnTo>
                    <a:pt x="257517" y="166458"/>
                  </a:lnTo>
                  <a:lnTo>
                    <a:pt x="289877" y="135458"/>
                  </a:lnTo>
                  <a:lnTo>
                    <a:pt x="301752" y="97523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2768" y="769604"/>
              <a:ext cx="290195" cy="182880"/>
            </a:xfrm>
            <a:custGeom>
              <a:avLst/>
              <a:gdLst/>
              <a:ahLst/>
              <a:cxnLst/>
              <a:rect l="l" t="t" r="r" b="b"/>
              <a:pathLst>
                <a:path w="290194" h="182880">
                  <a:moveTo>
                    <a:pt x="145065" y="0"/>
                  </a:moveTo>
                  <a:lnTo>
                    <a:pt x="88695" y="7202"/>
                  </a:lnTo>
                  <a:lnTo>
                    <a:pt x="42573" y="26823"/>
                  </a:lnTo>
                  <a:lnTo>
                    <a:pt x="11431" y="55885"/>
                  </a:lnTo>
                  <a:lnTo>
                    <a:pt x="0" y="91410"/>
                  </a:lnTo>
                  <a:lnTo>
                    <a:pt x="11431" y="126945"/>
                  </a:lnTo>
                  <a:lnTo>
                    <a:pt x="42573" y="156011"/>
                  </a:lnTo>
                  <a:lnTo>
                    <a:pt x="88695" y="175634"/>
                  </a:lnTo>
                  <a:lnTo>
                    <a:pt x="145065" y="182836"/>
                  </a:lnTo>
                  <a:lnTo>
                    <a:pt x="201441" y="175634"/>
                  </a:lnTo>
                  <a:lnTo>
                    <a:pt x="247560" y="156011"/>
                  </a:lnTo>
                  <a:lnTo>
                    <a:pt x="278696" y="126945"/>
                  </a:lnTo>
                  <a:lnTo>
                    <a:pt x="290125" y="91410"/>
                  </a:lnTo>
                  <a:lnTo>
                    <a:pt x="278696" y="55885"/>
                  </a:lnTo>
                  <a:lnTo>
                    <a:pt x="247560" y="26823"/>
                  </a:lnTo>
                  <a:lnTo>
                    <a:pt x="201441" y="7202"/>
                  </a:lnTo>
                  <a:lnTo>
                    <a:pt x="145065" y="0"/>
                  </a:lnTo>
                  <a:close/>
                </a:path>
              </a:pathLst>
            </a:custGeom>
            <a:solidFill>
              <a:srgbClr val="826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339" y="760819"/>
              <a:ext cx="305435" cy="199390"/>
            </a:xfrm>
            <a:custGeom>
              <a:avLst/>
              <a:gdLst/>
              <a:ahLst/>
              <a:cxnLst/>
              <a:rect l="l" t="t" r="r" b="b"/>
              <a:pathLst>
                <a:path w="305434" h="199390">
                  <a:moveTo>
                    <a:pt x="152581" y="0"/>
                  </a:moveTo>
                  <a:lnTo>
                    <a:pt x="93206" y="7826"/>
                  </a:lnTo>
                  <a:lnTo>
                    <a:pt x="44737" y="29078"/>
                  </a:lnTo>
                  <a:lnTo>
                    <a:pt x="12008" y="60647"/>
                  </a:lnTo>
                  <a:lnTo>
                    <a:pt x="0" y="99357"/>
                  </a:lnTo>
                  <a:lnTo>
                    <a:pt x="12008" y="138136"/>
                  </a:lnTo>
                  <a:lnTo>
                    <a:pt x="44737" y="169865"/>
                  </a:lnTo>
                  <a:lnTo>
                    <a:pt x="93243" y="191297"/>
                  </a:lnTo>
                  <a:lnTo>
                    <a:pt x="152581" y="199181"/>
                  </a:lnTo>
                  <a:lnTo>
                    <a:pt x="152581" y="194551"/>
                  </a:lnTo>
                  <a:lnTo>
                    <a:pt x="95038" y="187035"/>
                  </a:lnTo>
                  <a:lnTo>
                    <a:pt x="47998" y="166601"/>
                  </a:lnTo>
                  <a:lnTo>
                    <a:pt x="16257" y="136344"/>
                  </a:lnTo>
                  <a:lnTo>
                    <a:pt x="4611" y="99357"/>
                  </a:lnTo>
                  <a:lnTo>
                    <a:pt x="16257" y="62451"/>
                  </a:lnTo>
                  <a:lnTo>
                    <a:pt x="47998" y="32346"/>
                  </a:lnTo>
                  <a:lnTo>
                    <a:pt x="95038" y="12059"/>
                  </a:lnTo>
                  <a:lnTo>
                    <a:pt x="152581" y="4608"/>
                  </a:lnTo>
                  <a:lnTo>
                    <a:pt x="152581" y="0"/>
                  </a:lnTo>
                  <a:close/>
                </a:path>
                <a:path w="305434" h="199390">
                  <a:moveTo>
                    <a:pt x="152687" y="0"/>
                  </a:moveTo>
                  <a:lnTo>
                    <a:pt x="152581" y="4608"/>
                  </a:lnTo>
                  <a:lnTo>
                    <a:pt x="210236" y="12072"/>
                  </a:lnTo>
                  <a:lnTo>
                    <a:pt x="257237" y="32426"/>
                  </a:lnTo>
                  <a:lnTo>
                    <a:pt x="288927" y="62610"/>
                  </a:lnTo>
                  <a:lnTo>
                    <a:pt x="300549" y="99569"/>
                  </a:lnTo>
                  <a:lnTo>
                    <a:pt x="288927" y="136538"/>
                  </a:lnTo>
                  <a:lnTo>
                    <a:pt x="257237" y="166729"/>
                  </a:lnTo>
                  <a:lnTo>
                    <a:pt x="210236" y="187086"/>
                  </a:lnTo>
                  <a:lnTo>
                    <a:pt x="152687" y="194551"/>
                  </a:lnTo>
                  <a:lnTo>
                    <a:pt x="152581" y="199181"/>
                  </a:lnTo>
                  <a:lnTo>
                    <a:pt x="212031" y="191354"/>
                  </a:lnTo>
                  <a:lnTo>
                    <a:pt x="260499" y="170007"/>
                  </a:lnTo>
                  <a:lnTo>
                    <a:pt x="293179" y="138344"/>
                  </a:lnTo>
                  <a:lnTo>
                    <a:pt x="305164" y="99569"/>
                  </a:lnTo>
                  <a:lnTo>
                    <a:pt x="293179" y="60817"/>
                  </a:lnTo>
                  <a:lnTo>
                    <a:pt x="260499" y="29167"/>
                  </a:lnTo>
                  <a:lnTo>
                    <a:pt x="212031" y="7826"/>
                  </a:lnTo>
                  <a:lnTo>
                    <a:pt x="152687" y="0"/>
                  </a:lnTo>
                  <a:close/>
                </a:path>
              </a:pathLst>
            </a:custGeom>
            <a:solidFill>
              <a:srgbClr val="DC3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0354" y="768102"/>
              <a:ext cx="275590" cy="175260"/>
            </a:xfrm>
            <a:custGeom>
              <a:avLst/>
              <a:gdLst/>
              <a:ahLst/>
              <a:cxnLst/>
              <a:rect l="l" t="t" r="r" b="b"/>
              <a:pathLst>
                <a:path w="275590" h="175259">
                  <a:moveTo>
                    <a:pt x="275120" y="88087"/>
                  </a:moveTo>
                  <a:lnTo>
                    <a:pt x="271564" y="77012"/>
                  </a:lnTo>
                  <a:lnTo>
                    <a:pt x="271564" y="88087"/>
                  </a:lnTo>
                  <a:lnTo>
                    <a:pt x="261023" y="120472"/>
                  </a:lnTo>
                  <a:lnTo>
                    <a:pt x="232270" y="146951"/>
                  </a:lnTo>
                  <a:lnTo>
                    <a:pt x="189674" y="164807"/>
                  </a:lnTo>
                  <a:lnTo>
                    <a:pt x="137566" y="171361"/>
                  </a:lnTo>
                  <a:lnTo>
                    <a:pt x="85445" y="164807"/>
                  </a:lnTo>
                  <a:lnTo>
                    <a:pt x="42849" y="146951"/>
                  </a:lnTo>
                  <a:lnTo>
                    <a:pt x="14097" y="120472"/>
                  </a:lnTo>
                  <a:lnTo>
                    <a:pt x="3556" y="88087"/>
                  </a:lnTo>
                  <a:lnTo>
                    <a:pt x="14097" y="55702"/>
                  </a:lnTo>
                  <a:lnTo>
                    <a:pt x="19227" y="50977"/>
                  </a:lnTo>
                  <a:lnTo>
                    <a:pt x="9791" y="80251"/>
                  </a:lnTo>
                  <a:lnTo>
                    <a:pt x="19850" y="111455"/>
                  </a:lnTo>
                  <a:lnTo>
                    <a:pt x="47256" y="136969"/>
                  </a:lnTo>
                  <a:lnTo>
                    <a:pt x="87871" y="154178"/>
                  </a:lnTo>
                  <a:lnTo>
                    <a:pt x="137566" y="160502"/>
                  </a:lnTo>
                  <a:lnTo>
                    <a:pt x="163664" y="157175"/>
                  </a:lnTo>
                  <a:lnTo>
                    <a:pt x="187236" y="154178"/>
                  </a:lnTo>
                  <a:lnTo>
                    <a:pt x="227850" y="136969"/>
                  </a:lnTo>
                  <a:lnTo>
                    <a:pt x="255244" y="111455"/>
                  </a:lnTo>
                  <a:lnTo>
                    <a:pt x="265303" y="80251"/>
                  </a:lnTo>
                  <a:lnTo>
                    <a:pt x="261988" y="69977"/>
                  </a:lnTo>
                  <a:lnTo>
                    <a:pt x="261988" y="80251"/>
                  </a:lnTo>
                  <a:lnTo>
                    <a:pt x="252196" y="110172"/>
                  </a:lnTo>
                  <a:lnTo>
                    <a:pt x="225501" y="134632"/>
                  </a:lnTo>
                  <a:lnTo>
                    <a:pt x="185953" y="151130"/>
                  </a:lnTo>
                  <a:lnTo>
                    <a:pt x="137566" y="157175"/>
                  </a:lnTo>
                  <a:lnTo>
                    <a:pt x="89166" y="151130"/>
                  </a:lnTo>
                  <a:lnTo>
                    <a:pt x="49618" y="134632"/>
                  </a:lnTo>
                  <a:lnTo>
                    <a:pt x="22923" y="110172"/>
                  </a:lnTo>
                  <a:lnTo>
                    <a:pt x="13131" y="80251"/>
                  </a:lnTo>
                  <a:lnTo>
                    <a:pt x="22923" y="50342"/>
                  </a:lnTo>
                  <a:lnTo>
                    <a:pt x="48602" y="26809"/>
                  </a:lnTo>
                  <a:lnTo>
                    <a:pt x="85445" y="11366"/>
                  </a:lnTo>
                  <a:lnTo>
                    <a:pt x="137566" y="4813"/>
                  </a:lnTo>
                  <a:lnTo>
                    <a:pt x="189674" y="11366"/>
                  </a:lnTo>
                  <a:lnTo>
                    <a:pt x="226504" y="26809"/>
                  </a:lnTo>
                  <a:lnTo>
                    <a:pt x="252196" y="50342"/>
                  </a:lnTo>
                  <a:lnTo>
                    <a:pt x="261988" y="80251"/>
                  </a:lnTo>
                  <a:lnTo>
                    <a:pt x="261988" y="69977"/>
                  </a:lnTo>
                  <a:lnTo>
                    <a:pt x="255854" y="50952"/>
                  </a:lnTo>
                  <a:lnTo>
                    <a:pt x="261023" y="55702"/>
                  </a:lnTo>
                  <a:lnTo>
                    <a:pt x="271564" y="88087"/>
                  </a:lnTo>
                  <a:lnTo>
                    <a:pt x="271564" y="77012"/>
                  </a:lnTo>
                  <a:lnTo>
                    <a:pt x="264287" y="54317"/>
                  </a:lnTo>
                  <a:lnTo>
                    <a:pt x="234784" y="26720"/>
                  </a:lnTo>
                  <a:lnTo>
                    <a:pt x="228307" y="23964"/>
                  </a:lnTo>
                  <a:lnTo>
                    <a:pt x="227850" y="23533"/>
                  </a:lnTo>
                  <a:lnTo>
                    <a:pt x="187236" y="6324"/>
                  </a:lnTo>
                  <a:lnTo>
                    <a:pt x="163664" y="3314"/>
                  </a:lnTo>
                  <a:lnTo>
                    <a:pt x="137566" y="0"/>
                  </a:lnTo>
                  <a:lnTo>
                    <a:pt x="87871" y="6324"/>
                  </a:lnTo>
                  <a:lnTo>
                    <a:pt x="47256" y="23533"/>
                  </a:lnTo>
                  <a:lnTo>
                    <a:pt x="46774" y="23977"/>
                  </a:lnTo>
                  <a:lnTo>
                    <a:pt x="40335" y="26720"/>
                  </a:lnTo>
                  <a:lnTo>
                    <a:pt x="10820" y="54317"/>
                  </a:lnTo>
                  <a:lnTo>
                    <a:pt x="0" y="88087"/>
                  </a:lnTo>
                  <a:lnTo>
                    <a:pt x="10820" y="121856"/>
                  </a:lnTo>
                  <a:lnTo>
                    <a:pt x="40335" y="149453"/>
                  </a:lnTo>
                  <a:lnTo>
                    <a:pt x="84061" y="168084"/>
                  </a:lnTo>
                  <a:lnTo>
                    <a:pt x="137566" y="174917"/>
                  </a:lnTo>
                  <a:lnTo>
                    <a:pt x="165404" y="171361"/>
                  </a:lnTo>
                  <a:lnTo>
                    <a:pt x="191058" y="168084"/>
                  </a:lnTo>
                  <a:lnTo>
                    <a:pt x="234784" y="149453"/>
                  </a:lnTo>
                  <a:lnTo>
                    <a:pt x="264287" y="121856"/>
                  </a:lnTo>
                  <a:lnTo>
                    <a:pt x="275120" y="88087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7425" y="768199"/>
              <a:ext cx="240991" cy="14600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26943" y="689863"/>
              <a:ext cx="323215" cy="207645"/>
            </a:xfrm>
            <a:custGeom>
              <a:avLst/>
              <a:gdLst/>
              <a:ahLst/>
              <a:cxnLst/>
              <a:rect l="l" t="t" r="r" b="b"/>
              <a:pathLst>
                <a:path w="323215" h="207644">
                  <a:moveTo>
                    <a:pt x="165294" y="0"/>
                  </a:moveTo>
                  <a:lnTo>
                    <a:pt x="119551" y="4540"/>
                  </a:lnTo>
                  <a:lnTo>
                    <a:pt x="75386" y="19245"/>
                  </a:lnTo>
                  <a:lnTo>
                    <a:pt x="34851" y="44303"/>
                  </a:lnTo>
                  <a:lnTo>
                    <a:pt x="0" y="79902"/>
                  </a:lnTo>
                  <a:lnTo>
                    <a:pt x="25862" y="119366"/>
                  </a:lnTo>
                  <a:lnTo>
                    <a:pt x="57424" y="172606"/>
                  </a:lnTo>
                  <a:lnTo>
                    <a:pt x="74954" y="160718"/>
                  </a:lnTo>
                  <a:lnTo>
                    <a:pt x="103424" y="149692"/>
                  </a:lnTo>
                  <a:lnTo>
                    <a:pt x="136972" y="143139"/>
                  </a:lnTo>
                  <a:lnTo>
                    <a:pt x="169736" y="144667"/>
                  </a:lnTo>
                  <a:lnTo>
                    <a:pt x="192642" y="153341"/>
                  </a:lnTo>
                  <a:lnTo>
                    <a:pt x="212397" y="167779"/>
                  </a:lnTo>
                  <a:lnTo>
                    <a:pt x="226536" y="186348"/>
                  </a:lnTo>
                  <a:lnTo>
                    <a:pt x="232596" y="207418"/>
                  </a:lnTo>
                  <a:lnTo>
                    <a:pt x="322981" y="79725"/>
                  </a:lnTo>
                  <a:lnTo>
                    <a:pt x="291458" y="45487"/>
                  </a:lnTo>
                  <a:lnTo>
                    <a:pt x="253301" y="20661"/>
                  </a:lnTo>
                  <a:lnTo>
                    <a:pt x="210562" y="5436"/>
                  </a:lnTo>
                  <a:lnTo>
                    <a:pt x="165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4897" y="688111"/>
              <a:ext cx="327660" cy="214629"/>
            </a:xfrm>
            <a:custGeom>
              <a:avLst/>
              <a:gdLst/>
              <a:ahLst/>
              <a:cxnLst/>
              <a:rect l="l" t="t" r="r" b="b"/>
              <a:pathLst>
                <a:path w="327659" h="214630">
                  <a:moveTo>
                    <a:pt x="175832" y="146066"/>
                  </a:moveTo>
                  <a:lnTo>
                    <a:pt x="158458" y="146066"/>
                  </a:lnTo>
                  <a:lnTo>
                    <a:pt x="165281" y="146749"/>
                  </a:lnTo>
                  <a:lnTo>
                    <a:pt x="171415" y="148111"/>
                  </a:lnTo>
                  <a:lnTo>
                    <a:pt x="213773" y="171454"/>
                  </a:lnTo>
                  <a:lnTo>
                    <a:pt x="232913" y="209268"/>
                  </a:lnTo>
                  <a:lnTo>
                    <a:pt x="233184" y="214271"/>
                  </a:lnTo>
                  <a:lnTo>
                    <a:pt x="240180" y="204386"/>
                  </a:lnTo>
                  <a:lnTo>
                    <a:pt x="235909" y="204386"/>
                  </a:lnTo>
                  <a:lnTo>
                    <a:pt x="228090" y="183474"/>
                  </a:lnTo>
                  <a:lnTo>
                    <a:pt x="213108" y="165840"/>
                  </a:lnTo>
                  <a:lnTo>
                    <a:pt x="193588" y="152562"/>
                  </a:lnTo>
                  <a:lnTo>
                    <a:pt x="175832" y="146066"/>
                  </a:lnTo>
                  <a:close/>
                </a:path>
                <a:path w="327659" h="214630">
                  <a:moveTo>
                    <a:pt x="195288" y="3463"/>
                  </a:moveTo>
                  <a:lnTo>
                    <a:pt x="165140" y="3463"/>
                  </a:lnTo>
                  <a:lnTo>
                    <a:pt x="211755" y="8782"/>
                  </a:lnTo>
                  <a:lnTo>
                    <a:pt x="254767" y="24147"/>
                  </a:lnTo>
                  <a:lnTo>
                    <a:pt x="292406" y="48671"/>
                  </a:lnTo>
                  <a:lnTo>
                    <a:pt x="322903" y="81467"/>
                  </a:lnTo>
                  <a:lnTo>
                    <a:pt x="235909" y="204386"/>
                  </a:lnTo>
                  <a:lnTo>
                    <a:pt x="240180" y="204386"/>
                  </a:lnTo>
                  <a:lnTo>
                    <a:pt x="327173" y="81467"/>
                  </a:lnTo>
                  <a:lnTo>
                    <a:pt x="326456" y="80481"/>
                  </a:lnTo>
                  <a:lnTo>
                    <a:pt x="295391" y="46639"/>
                  </a:lnTo>
                  <a:lnTo>
                    <a:pt x="256927" y="21336"/>
                  </a:lnTo>
                  <a:lnTo>
                    <a:pt x="212899" y="5486"/>
                  </a:lnTo>
                  <a:lnTo>
                    <a:pt x="195288" y="3463"/>
                  </a:lnTo>
                  <a:close/>
                </a:path>
                <a:path w="327659" h="214630">
                  <a:moveTo>
                    <a:pt x="165140" y="0"/>
                  </a:moveTo>
                  <a:lnTo>
                    <a:pt x="117385" y="5386"/>
                  </a:lnTo>
                  <a:lnTo>
                    <a:pt x="73095" y="21078"/>
                  </a:lnTo>
                  <a:lnTo>
                    <a:pt x="33710" y="46373"/>
                  </a:lnTo>
                  <a:lnTo>
                    <a:pt x="673" y="80567"/>
                  </a:lnTo>
                  <a:lnTo>
                    <a:pt x="0" y="81467"/>
                  </a:lnTo>
                  <a:lnTo>
                    <a:pt x="16" y="81716"/>
                  </a:lnTo>
                  <a:lnTo>
                    <a:pt x="26406" y="121986"/>
                  </a:lnTo>
                  <a:lnTo>
                    <a:pt x="59173" y="177274"/>
                  </a:lnTo>
                  <a:lnTo>
                    <a:pt x="60751" y="175529"/>
                  </a:lnTo>
                  <a:lnTo>
                    <a:pt x="66362" y="171528"/>
                  </a:lnTo>
                  <a:lnTo>
                    <a:pt x="59822" y="171528"/>
                  </a:lnTo>
                  <a:lnTo>
                    <a:pt x="29367" y="120157"/>
                  </a:lnTo>
                  <a:lnTo>
                    <a:pt x="4174" y="81716"/>
                  </a:lnTo>
                  <a:lnTo>
                    <a:pt x="36609" y="48504"/>
                  </a:lnTo>
                  <a:lnTo>
                    <a:pt x="75174" y="23936"/>
                  </a:lnTo>
                  <a:lnTo>
                    <a:pt x="118480" y="8695"/>
                  </a:lnTo>
                  <a:lnTo>
                    <a:pt x="165140" y="3463"/>
                  </a:lnTo>
                  <a:lnTo>
                    <a:pt x="195288" y="3463"/>
                  </a:lnTo>
                  <a:lnTo>
                    <a:pt x="165140" y="0"/>
                  </a:lnTo>
                  <a:close/>
                </a:path>
                <a:path w="327659" h="214630">
                  <a:moveTo>
                    <a:pt x="158713" y="142567"/>
                  </a:moveTo>
                  <a:lnTo>
                    <a:pt x="151118" y="142567"/>
                  </a:lnTo>
                  <a:lnTo>
                    <a:pt x="122927" y="145387"/>
                  </a:lnTo>
                  <a:lnTo>
                    <a:pt x="96393" y="152500"/>
                  </a:lnTo>
                  <a:lnTo>
                    <a:pt x="74397" y="161886"/>
                  </a:lnTo>
                  <a:lnTo>
                    <a:pt x="59822" y="171528"/>
                  </a:lnTo>
                  <a:lnTo>
                    <a:pt x="66362" y="171528"/>
                  </a:lnTo>
                  <a:lnTo>
                    <a:pt x="74237" y="165915"/>
                  </a:lnTo>
                  <a:lnTo>
                    <a:pt x="96153" y="156343"/>
                  </a:lnTo>
                  <a:lnTo>
                    <a:pt x="122960" y="148999"/>
                  </a:lnTo>
                  <a:lnTo>
                    <a:pt x="151118" y="146066"/>
                  </a:lnTo>
                  <a:lnTo>
                    <a:pt x="175832" y="146066"/>
                  </a:lnTo>
                  <a:lnTo>
                    <a:pt x="172153" y="144720"/>
                  </a:lnTo>
                  <a:lnTo>
                    <a:pt x="165799" y="143283"/>
                  </a:lnTo>
                  <a:lnTo>
                    <a:pt x="158713" y="142567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3547" y="747140"/>
              <a:ext cx="267335" cy="151130"/>
            </a:xfrm>
            <a:custGeom>
              <a:avLst/>
              <a:gdLst/>
              <a:ahLst/>
              <a:cxnLst/>
              <a:rect l="l" t="t" r="r" b="b"/>
              <a:pathLst>
                <a:path w="267334" h="151130">
                  <a:moveTo>
                    <a:pt x="135460" y="0"/>
                  </a:moveTo>
                  <a:lnTo>
                    <a:pt x="95562" y="5641"/>
                  </a:lnTo>
                  <a:lnTo>
                    <a:pt x="57732" y="19269"/>
                  </a:lnTo>
                  <a:lnTo>
                    <a:pt x="24902" y="39135"/>
                  </a:lnTo>
                  <a:lnTo>
                    <a:pt x="0" y="63492"/>
                  </a:lnTo>
                  <a:lnTo>
                    <a:pt x="5328" y="76067"/>
                  </a:lnTo>
                  <a:lnTo>
                    <a:pt x="7879" y="87876"/>
                  </a:lnTo>
                  <a:lnTo>
                    <a:pt x="8011" y="100211"/>
                  </a:lnTo>
                  <a:lnTo>
                    <a:pt x="6084" y="114364"/>
                  </a:lnTo>
                  <a:lnTo>
                    <a:pt x="29392" y="104357"/>
                  </a:lnTo>
                  <a:lnTo>
                    <a:pt x="66543" y="99210"/>
                  </a:lnTo>
                  <a:lnTo>
                    <a:pt x="108505" y="98724"/>
                  </a:lnTo>
                  <a:lnTo>
                    <a:pt x="146246" y="102699"/>
                  </a:lnTo>
                  <a:lnTo>
                    <a:pt x="168193" y="107968"/>
                  </a:lnTo>
                  <a:lnTo>
                    <a:pt x="187162" y="116576"/>
                  </a:lnTo>
                  <a:lnTo>
                    <a:pt x="199836" y="130281"/>
                  </a:lnTo>
                  <a:lnTo>
                    <a:pt x="202900" y="150842"/>
                  </a:lnTo>
                  <a:lnTo>
                    <a:pt x="267116" y="61534"/>
                  </a:lnTo>
                  <a:lnTo>
                    <a:pt x="239208" y="34634"/>
                  </a:lnTo>
                  <a:lnTo>
                    <a:pt x="207278" y="15076"/>
                  </a:lnTo>
                  <a:lnTo>
                    <a:pt x="172354" y="3363"/>
                  </a:lnTo>
                  <a:lnTo>
                    <a:pt x="135460" y="0"/>
                  </a:lnTo>
                  <a:close/>
                </a:path>
              </a:pathLst>
            </a:custGeom>
            <a:solidFill>
              <a:srgbClr val="008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1517" y="745376"/>
              <a:ext cx="271780" cy="159385"/>
            </a:xfrm>
            <a:custGeom>
              <a:avLst/>
              <a:gdLst/>
              <a:ahLst/>
              <a:cxnLst/>
              <a:rect l="l" t="t" r="r" b="b"/>
              <a:pathLst>
                <a:path w="271780" h="159384">
                  <a:moveTo>
                    <a:pt x="143023" y="101883"/>
                  </a:moveTo>
                  <a:lnTo>
                    <a:pt x="94010" y="101883"/>
                  </a:lnTo>
                  <a:lnTo>
                    <a:pt x="108842" y="102164"/>
                  </a:lnTo>
                  <a:lnTo>
                    <a:pt x="122996" y="102989"/>
                  </a:lnTo>
                  <a:lnTo>
                    <a:pt x="170088" y="111479"/>
                  </a:lnTo>
                  <a:lnTo>
                    <a:pt x="203205" y="152416"/>
                  </a:lnTo>
                  <a:lnTo>
                    <a:pt x="202431" y="159058"/>
                  </a:lnTo>
                  <a:lnTo>
                    <a:pt x="211273" y="146763"/>
                  </a:lnTo>
                  <a:lnTo>
                    <a:pt x="206974" y="146763"/>
                  </a:lnTo>
                  <a:lnTo>
                    <a:pt x="201814" y="128410"/>
                  </a:lnTo>
                  <a:lnTo>
                    <a:pt x="188553" y="115914"/>
                  </a:lnTo>
                  <a:lnTo>
                    <a:pt x="169909" y="107840"/>
                  </a:lnTo>
                  <a:lnTo>
                    <a:pt x="148600" y="102750"/>
                  </a:lnTo>
                  <a:lnTo>
                    <a:pt x="143023" y="101883"/>
                  </a:lnTo>
                  <a:close/>
                </a:path>
                <a:path w="271780" h="159384">
                  <a:moveTo>
                    <a:pt x="172054" y="3512"/>
                  </a:moveTo>
                  <a:lnTo>
                    <a:pt x="137527" y="3512"/>
                  </a:lnTo>
                  <a:lnTo>
                    <a:pt x="173823" y="6741"/>
                  </a:lnTo>
                  <a:lnTo>
                    <a:pt x="208051" y="18064"/>
                  </a:lnTo>
                  <a:lnTo>
                    <a:pt x="239371" y="37078"/>
                  </a:lnTo>
                  <a:lnTo>
                    <a:pt x="266946" y="63378"/>
                  </a:lnTo>
                  <a:lnTo>
                    <a:pt x="206974" y="146763"/>
                  </a:lnTo>
                  <a:lnTo>
                    <a:pt x="211273" y="146763"/>
                  </a:lnTo>
                  <a:lnTo>
                    <a:pt x="271357" y="63215"/>
                  </a:lnTo>
                  <a:lnTo>
                    <a:pt x="270474" y="62193"/>
                  </a:lnTo>
                  <a:lnTo>
                    <a:pt x="243168" y="35798"/>
                  </a:lnTo>
                  <a:lnTo>
                    <a:pt x="211847" y="16272"/>
                  </a:lnTo>
                  <a:lnTo>
                    <a:pt x="177639" y="4158"/>
                  </a:lnTo>
                  <a:lnTo>
                    <a:pt x="172054" y="3512"/>
                  </a:lnTo>
                  <a:close/>
                </a:path>
                <a:path w="271780" h="159384">
                  <a:moveTo>
                    <a:pt x="141673" y="0"/>
                  </a:moveTo>
                  <a:lnTo>
                    <a:pt x="140252" y="0"/>
                  </a:lnTo>
                  <a:lnTo>
                    <a:pt x="137440" y="49"/>
                  </a:lnTo>
                  <a:lnTo>
                    <a:pt x="97799" y="5529"/>
                  </a:lnTo>
                  <a:lnTo>
                    <a:pt x="59793" y="18983"/>
                  </a:lnTo>
                  <a:lnTo>
                    <a:pt x="26417" y="39009"/>
                  </a:lnTo>
                  <a:lnTo>
                    <a:pt x="0" y="65048"/>
                  </a:lnTo>
                  <a:lnTo>
                    <a:pt x="488" y="66034"/>
                  </a:lnTo>
                  <a:lnTo>
                    <a:pt x="5548" y="77800"/>
                  </a:lnTo>
                  <a:lnTo>
                    <a:pt x="8111" y="89086"/>
                  </a:lnTo>
                  <a:lnTo>
                    <a:pt x="8227" y="102164"/>
                  </a:lnTo>
                  <a:lnTo>
                    <a:pt x="6394" y="115914"/>
                  </a:lnTo>
                  <a:lnTo>
                    <a:pt x="5474" y="120981"/>
                  </a:lnTo>
                  <a:lnTo>
                    <a:pt x="9312" y="117410"/>
                  </a:lnTo>
                  <a:lnTo>
                    <a:pt x="18983" y="112100"/>
                  </a:lnTo>
                  <a:lnTo>
                    <a:pt x="10590" y="112100"/>
                  </a:lnTo>
                  <a:lnTo>
                    <a:pt x="11830" y="100888"/>
                  </a:lnTo>
                  <a:lnTo>
                    <a:pt x="11858" y="98405"/>
                  </a:lnTo>
                  <a:lnTo>
                    <a:pt x="11559" y="88930"/>
                  </a:lnTo>
                  <a:lnTo>
                    <a:pt x="9097" y="77642"/>
                  </a:lnTo>
                  <a:lnTo>
                    <a:pt x="4095" y="65440"/>
                  </a:lnTo>
                  <a:lnTo>
                    <a:pt x="29301" y="41346"/>
                  </a:lnTo>
                  <a:lnTo>
                    <a:pt x="62083" y="21993"/>
                  </a:lnTo>
                  <a:lnTo>
                    <a:pt x="99229" y="8881"/>
                  </a:lnTo>
                  <a:lnTo>
                    <a:pt x="137527" y="3512"/>
                  </a:lnTo>
                  <a:lnTo>
                    <a:pt x="172054" y="3512"/>
                  </a:lnTo>
                  <a:lnTo>
                    <a:pt x="141673" y="0"/>
                  </a:lnTo>
                  <a:close/>
                </a:path>
                <a:path w="271780" h="159384">
                  <a:moveTo>
                    <a:pt x="94010" y="98405"/>
                  </a:moveTo>
                  <a:lnTo>
                    <a:pt x="70168" y="99132"/>
                  </a:lnTo>
                  <a:lnTo>
                    <a:pt x="46641" y="101483"/>
                  </a:lnTo>
                  <a:lnTo>
                    <a:pt x="25943" y="105719"/>
                  </a:lnTo>
                  <a:lnTo>
                    <a:pt x="10590" y="112100"/>
                  </a:lnTo>
                  <a:lnTo>
                    <a:pt x="18983" y="112100"/>
                  </a:lnTo>
                  <a:lnTo>
                    <a:pt x="20986" y="111000"/>
                  </a:lnTo>
                  <a:lnTo>
                    <a:pt x="39935" y="106105"/>
                  </a:lnTo>
                  <a:lnTo>
                    <a:pt x="64747" y="102981"/>
                  </a:lnTo>
                  <a:lnTo>
                    <a:pt x="94010" y="101883"/>
                  </a:lnTo>
                  <a:lnTo>
                    <a:pt x="143023" y="101883"/>
                  </a:lnTo>
                  <a:lnTo>
                    <a:pt x="136630" y="100888"/>
                  </a:lnTo>
                  <a:lnTo>
                    <a:pt x="123317" y="99526"/>
                  </a:lnTo>
                  <a:lnTo>
                    <a:pt x="108999" y="98690"/>
                  </a:lnTo>
                  <a:lnTo>
                    <a:pt x="94010" y="98405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2756" y="701434"/>
              <a:ext cx="320130" cy="276329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446234" y="1193101"/>
            <a:ext cx="681355" cy="92075"/>
          </a:xfrm>
          <a:custGeom>
            <a:avLst/>
            <a:gdLst/>
            <a:ahLst/>
            <a:cxnLst/>
            <a:rect l="l" t="t" r="r" b="b"/>
            <a:pathLst>
              <a:path w="681355" h="92075">
                <a:moveTo>
                  <a:pt x="658601" y="21125"/>
                </a:moveTo>
                <a:lnTo>
                  <a:pt x="638481" y="21125"/>
                </a:lnTo>
                <a:lnTo>
                  <a:pt x="638481" y="89791"/>
                </a:lnTo>
                <a:lnTo>
                  <a:pt x="658601" y="89791"/>
                </a:lnTo>
                <a:lnTo>
                  <a:pt x="658601" y="21125"/>
                </a:lnTo>
                <a:close/>
              </a:path>
              <a:path w="681355" h="92075">
                <a:moveTo>
                  <a:pt x="681238" y="1760"/>
                </a:moveTo>
                <a:lnTo>
                  <a:pt x="615844" y="1760"/>
                </a:lnTo>
                <a:lnTo>
                  <a:pt x="615844" y="21125"/>
                </a:lnTo>
                <a:lnTo>
                  <a:pt x="681238" y="21125"/>
                </a:lnTo>
                <a:lnTo>
                  <a:pt x="681238" y="1760"/>
                </a:lnTo>
                <a:close/>
              </a:path>
              <a:path w="681355" h="92075">
                <a:moveTo>
                  <a:pt x="589895" y="1760"/>
                </a:moveTo>
                <a:lnTo>
                  <a:pt x="547933" y="1760"/>
                </a:lnTo>
                <a:lnTo>
                  <a:pt x="547933" y="89791"/>
                </a:lnTo>
                <a:lnTo>
                  <a:pt x="568054" y="89791"/>
                </a:lnTo>
                <a:lnTo>
                  <a:pt x="568054" y="62124"/>
                </a:lnTo>
                <a:lnTo>
                  <a:pt x="589895" y="62124"/>
                </a:lnTo>
                <a:lnTo>
                  <a:pt x="597189" y="59190"/>
                </a:lnTo>
                <a:lnTo>
                  <a:pt x="609094" y="47451"/>
                </a:lnTo>
                <a:lnTo>
                  <a:pt x="610845" y="43261"/>
                </a:lnTo>
                <a:lnTo>
                  <a:pt x="568054" y="43261"/>
                </a:lnTo>
                <a:lnTo>
                  <a:pt x="568054" y="20624"/>
                </a:lnTo>
                <a:lnTo>
                  <a:pt x="610845" y="20624"/>
                </a:lnTo>
                <a:lnTo>
                  <a:pt x="609094" y="16433"/>
                </a:lnTo>
                <a:lnTo>
                  <a:pt x="597189" y="4693"/>
                </a:lnTo>
                <a:lnTo>
                  <a:pt x="589895" y="1760"/>
                </a:lnTo>
                <a:close/>
              </a:path>
              <a:path w="681355" h="92075">
                <a:moveTo>
                  <a:pt x="610845" y="20624"/>
                </a:moveTo>
                <a:lnTo>
                  <a:pt x="584362" y="20624"/>
                </a:lnTo>
                <a:lnTo>
                  <a:pt x="586917" y="21714"/>
                </a:lnTo>
                <a:lnTo>
                  <a:pt x="590943" y="26074"/>
                </a:lnTo>
                <a:lnTo>
                  <a:pt x="591947" y="28756"/>
                </a:lnTo>
                <a:lnTo>
                  <a:pt x="591947" y="35128"/>
                </a:lnTo>
                <a:lnTo>
                  <a:pt x="590943" y="37810"/>
                </a:lnTo>
                <a:lnTo>
                  <a:pt x="586917" y="42170"/>
                </a:lnTo>
                <a:lnTo>
                  <a:pt x="584362" y="43261"/>
                </a:lnTo>
                <a:lnTo>
                  <a:pt x="610845" y="43261"/>
                </a:lnTo>
                <a:lnTo>
                  <a:pt x="612071" y="40327"/>
                </a:lnTo>
                <a:lnTo>
                  <a:pt x="612071" y="23558"/>
                </a:lnTo>
                <a:lnTo>
                  <a:pt x="610845" y="20624"/>
                </a:lnTo>
                <a:close/>
              </a:path>
              <a:path w="681355" h="92075">
                <a:moveTo>
                  <a:pt x="489581" y="0"/>
                </a:moveTo>
                <a:lnTo>
                  <a:pt x="451303" y="20191"/>
                </a:lnTo>
                <a:lnTo>
                  <a:pt x="443807" y="45773"/>
                </a:lnTo>
                <a:lnTo>
                  <a:pt x="444640" y="55073"/>
                </a:lnTo>
                <a:lnTo>
                  <a:pt x="471911" y="88251"/>
                </a:lnTo>
                <a:lnTo>
                  <a:pt x="489581" y="91551"/>
                </a:lnTo>
                <a:lnTo>
                  <a:pt x="498777" y="90726"/>
                </a:lnTo>
                <a:lnTo>
                  <a:pt x="507250" y="88251"/>
                </a:lnTo>
                <a:lnTo>
                  <a:pt x="515000" y="84124"/>
                </a:lnTo>
                <a:lnTo>
                  <a:pt x="522028" y="78346"/>
                </a:lnTo>
                <a:lnTo>
                  <a:pt x="527380" y="71935"/>
                </a:lnTo>
                <a:lnTo>
                  <a:pt x="482287" y="71935"/>
                </a:lnTo>
                <a:lnTo>
                  <a:pt x="476189" y="69504"/>
                </a:lnTo>
                <a:lnTo>
                  <a:pt x="466379" y="59777"/>
                </a:lnTo>
                <a:lnTo>
                  <a:pt x="463928" y="53488"/>
                </a:lnTo>
                <a:lnTo>
                  <a:pt x="463928" y="38063"/>
                </a:lnTo>
                <a:lnTo>
                  <a:pt x="466379" y="31776"/>
                </a:lnTo>
                <a:lnTo>
                  <a:pt x="476189" y="22049"/>
                </a:lnTo>
                <a:lnTo>
                  <a:pt x="482287" y="19616"/>
                </a:lnTo>
                <a:lnTo>
                  <a:pt x="527381" y="19616"/>
                </a:lnTo>
                <a:lnTo>
                  <a:pt x="522028" y="13204"/>
                </a:lnTo>
                <a:lnTo>
                  <a:pt x="515000" y="7426"/>
                </a:lnTo>
                <a:lnTo>
                  <a:pt x="507250" y="3300"/>
                </a:lnTo>
                <a:lnTo>
                  <a:pt x="498777" y="824"/>
                </a:lnTo>
                <a:lnTo>
                  <a:pt x="489581" y="0"/>
                </a:lnTo>
                <a:close/>
              </a:path>
              <a:path w="681355" h="92075">
                <a:moveTo>
                  <a:pt x="527381" y="19616"/>
                </a:moveTo>
                <a:lnTo>
                  <a:pt x="496878" y="19616"/>
                </a:lnTo>
                <a:lnTo>
                  <a:pt x="502977" y="22049"/>
                </a:lnTo>
                <a:lnTo>
                  <a:pt x="512786" y="31776"/>
                </a:lnTo>
                <a:lnTo>
                  <a:pt x="515238" y="38063"/>
                </a:lnTo>
                <a:lnTo>
                  <a:pt x="515238" y="53488"/>
                </a:lnTo>
                <a:lnTo>
                  <a:pt x="512786" y="59777"/>
                </a:lnTo>
                <a:lnTo>
                  <a:pt x="502977" y="69504"/>
                </a:lnTo>
                <a:lnTo>
                  <a:pt x="496878" y="71935"/>
                </a:lnTo>
                <a:lnTo>
                  <a:pt x="527380" y="71935"/>
                </a:lnTo>
                <a:lnTo>
                  <a:pt x="527861" y="71359"/>
                </a:lnTo>
                <a:lnTo>
                  <a:pt x="532027" y="63601"/>
                </a:lnTo>
                <a:lnTo>
                  <a:pt x="534526" y="55073"/>
                </a:lnTo>
                <a:lnTo>
                  <a:pt x="535359" y="45773"/>
                </a:lnTo>
                <a:lnTo>
                  <a:pt x="534526" y="36476"/>
                </a:lnTo>
                <a:lnTo>
                  <a:pt x="532027" y="27948"/>
                </a:lnTo>
                <a:lnTo>
                  <a:pt x="527861" y="20191"/>
                </a:lnTo>
                <a:lnTo>
                  <a:pt x="527381" y="19616"/>
                </a:lnTo>
                <a:close/>
              </a:path>
              <a:path w="681355" h="92075">
                <a:moveTo>
                  <a:pt x="431229" y="1760"/>
                </a:moveTo>
                <a:lnTo>
                  <a:pt x="364578" y="1760"/>
                </a:lnTo>
                <a:lnTo>
                  <a:pt x="364578" y="89791"/>
                </a:lnTo>
                <a:lnTo>
                  <a:pt x="384699" y="89791"/>
                </a:lnTo>
                <a:lnTo>
                  <a:pt x="384699" y="21125"/>
                </a:lnTo>
                <a:lnTo>
                  <a:pt x="431229" y="21125"/>
                </a:lnTo>
                <a:lnTo>
                  <a:pt x="431229" y="1760"/>
                </a:lnTo>
                <a:close/>
              </a:path>
              <a:path w="681355" h="92075">
                <a:moveTo>
                  <a:pt x="431229" y="21125"/>
                </a:moveTo>
                <a:lnTo>
                  <a:pt x="411109" y="21125"/>
                </a:lnTo>
                <a:lnTo>
                  <a:pt x="411109" y="89791"/>
                </a:lnTo>
                <a:lnTo>
                  <a:pt x="431229" y="89791"/>
                </a:lnTo>
                <a:lnTo>
                  <a:pt x="431229" y="21125"/>
                </a:lnTo>
                <a:close/>
              </a:path>
              <a:path w="681355" h="92075">
                <a:moveTo>
                  <a:pt x="324039" y="0"/>
                </a:moveTo>
                <a:lnTo>
                  <a:pt x="316162" y="0"/>
                </a:lnTo>
                <a:lnTo>
                  <a:pt x="306709" y="821"/>
                </a:lnTo>
                <a:lnTo>
                  <a:pt x="273638" y="27870"/>
                </a:lnTo>
                <a:lnTo>
                  <a:pt x="270384" y="45773"/>
                </a:lnTo>
                <a:lnTo>
                  <a:pt x="271197" y="55123"/>
                </a:lnTo>
                <a:lnTo>
                  <a:pt x="298098" y="88267"/>
                </a:lnTo>
                <a:lnTo>
                  <a:pt x="316162" y="91551"/>
                </a:lnTo>
                <a:lnTo>
                  <a:pt x="324125" y="91551"/>
                </a:lnTo>
                <a:lnTo>
                  <a:pt x="331458" y="89729"/>
                </a:lnTo>
                <a:lnTo>
                  <a:pt x="344876" y="82435"/>
                </a:lnTo>
                <a:lnTo>
                  <a:pt x="350117" y="77468"/>
                </a:lnTo>
                <a:lnTo>
                  <a:pt x="353436" y="71935"/>
                </a:lnTo>
                <a:lnTo>
                  <a:pt x="308364" y="71935"/>
                </a:lnTo>
                <a:lnTo>
                  <a:pt x="302140" y="69545"/>
                </a:lnTo>
                <a:lnTo>
                  <a:pt x="292834" y="59987"/>
                </a:lnTo>
                <a:lnTo>
                  <a:pt x="290504" y="53657"/>
                </a:lnTo>
                <a:lnTo>
                  <a:pt x="290504" y="37896"/>
                </a:lnTo>
                <a:lnTo>
                  <a:pt x="292834" y="31564"/>
                </a:lnTo>
                <a:lnTo>
                  <a:pt x="302140" y="22006"/>
                </a:lnTo>
                <a:lnTo>
                  <a:pt x="308364" y="19616"/>
                </a:lnTo>
                <a:lnTo>
                  <a:pt x="353426" y="19616"/>
                </a:lnTo>
                <a:lnTo>
                  <a:pt x="350031" y="14083"/>
                </a:lnTo>
                <a:lnTo>
                  <a:pt x="344750" y="9114"/>
                </a:lnTo>
                <a:lnTo>
                  <a:pt x="331332" y="1821"/>
                </a:lnTo>
                <a:lnTo>
                  <a:pt x="324039" y="0"/>
                </a:lnTo>
                <a:close/>
              </a:path>
              <a:path w="681355" h="92075">
                <a:moveTo>
                  <a:pt x="336534" y="61117"/>
                </a:moveTo>
                <a:lnTo>
                  <a:pt x="334688" y="64472"/>
                </a:lnTo>
                <a:lnTo>
                  <a:pt x="331944" y="67114"/>
                </a:lnTo>
                <a:lnTo>
                  <a:pt x="324651" y="70970"/>
                </a:lnTo>
                <a:lnTo>
                  <a:pt x="320605" y="71935"/>
                </a:lnTo>
                <a:lnTo>
                  <a:pt x="353436" y="71935"/>
                </a:lnTo>
                <a:lnTo>
                  <a:pt x="353890" y="71178"/>
                </a:lnTo>
                <a:lnTo>
                  <a:pt x="336534" y="61117"/>
                </a:lnTo>
                <a:close/>
              </a:path>
              <a:path w="681355" h="92075">
                <a:moveTo>
                  <a:pt x="353426" y="19616"/>
                </a:moveTo>
                <a:lnTo>
                  <a:pt x="320605" y="19616"/>
                </a:lnTo>
                <a:lnTo>
                  <a:pt x="324625" y="20560"/>
                </a:lnTo>
                <a:lnTo>
                  <a:pt x="331837" y="24331"/>
                </a:lnTo>
                <a:lnTo>
                  <a:pt x="334601" y="26996"/>
                </a:lnTo>
                <a:lnTo>
                  <a:pt x="336534" y="30434"/>
                </a:lnTo>
                <a:lnTo>
                  <a:pt x="353890" y="20372"/>
                </a:lnTo>
                <a:lnTo>
                  <a:pt x="353426" y="19616"/>
                </a:lnTo>
                <a:close/>
              </a:path>
              <a:path w="681355" h="92075">
                <a:moveTo>
                  <a:pt x="210019" y="1760"/>
                </a:moveTo>
                <a:lnTo>
                  <a:pt x="189899" y="1760"/>
                </a:lnTo>
                <a:lnTo>
                  <a:pt x="189899" y="89791"/>
                </a:lnTo>
                <a:lnTo>
                  <a:pt x="210019" y="89791"/>
                </a:lnTo>
                <a:lnTo>
                  <a:pt x="210019" y="54830"/>
                </a:lnTo>
                <a:lnTo>
                  <a:pt x="257809" y="54830"/>
                </a:lnTo>
                <a:lnTo>
                  <a:pt x="257809" y="35463"/>
                </a:lnTo>
                <a:lnTo>
                  <a:pt x="210019" y="35463"/>
                </a:lnTo>
                <a:lnTo>
                  <a:pt x="210019" y="1760"/>
                </a:lnTo>
                <a:close/>
              </a:path>
              <a:path w="681355" h="92075">
                <a:moveTo>
                  <a:pt x="257809" y="54830"/>
                </a:moveTo>
                <a:lnTo>
                  <a:pt x="237685" y="54830"/>
                </a:lnTo>
                <a:lnTo>
                  <a:pt x="237685" y="89791"/>
                </a:lnTo>
                <a:lnTo>
                  <a:pt x="257809" y="89791"/>
                </a:lnTo>
                <a:lnTo>
                  <a:pt x="257809" y="54830"/>
                </a:lnTo>
                <a:close/>
              </a:path>
              <a:path w="681355" h="92075">
                <a:moveTo>
                  <a:pt x="257809" y="1760"/>
                </a:moveTo>
                <a:lnTo>
                  <a:pt x="237685" y="1760"/>
                </a:lnTo>
                <a:lnTo>
                  <a:pt x="237685" y="35463"/>
                </a:lnTo>
                <a:lnTo>
                  <a:pt x="257809" y="35463"/>
                </a:lnTo>
                <a:lnTo>
                  <a:pt x="257809" y="1760"/>
                </a:lnTo>
                <a:close/>
              </a:path>
              <a:path w="681355" h="92075">
                <a:moveTo>
                  <a:pt x="124501" y="1760"/>
                </a:moveTo>
                <a:lnTo>
                  <a:pt x="104381" y="1760"/>
                </a:lnTo>
                <a:lnTo>
                  <a:pt x="104381" y="89791"/>
                </a:lnTo>
                <a:lnTo>
                  <a:pt x="119472" y="89791"/>
                </a:lnTo>
                <a:lnTo>
                  <a:pt x="148068" y="49546"/>
                </a:lnTo>
                <a:lnTo>
                  <a:pt x="124501" y="49546"/>
                </a:lnTo>
                <a:lnTo>
                  <a:pt x="124501" y="1760"/>
                </a:lnTo>
                <a:close/>
              </a:path>
              <a:path w="681355" h="92075">
                <a:moveTo>
                  <a:pt x="173548" y="42005"/>
                </a:moveTo>
                <a:lnTo>
                  <a:pt x="153427" y="42005"/>
                </a:lnTo>
                <a:lnTo>
                  <a:pt x="153427" y="89791"/>
                </a:lnTo>
                <a:lnTo>
                  <a:pt x="173548" y="89791"/>
                </a:lnTo>
                <a:lnTo>
                  <a:pt x="173548" y="42005"/>
                </a:lnTo>
                <a:close/>
              </a:path>
              <a:path w="681355" h="92075">
                <a:moveTo>
                  <a:pt x="173548" y="1760"/>
                </a:moveTo>
                <a:lnTo>
                  <a:pt x="158456" y="1760"/>
                </a:lnTo>
                <a:lnTo>
                  <a:pt x="124501" y="49546"/>
                </a:lnTo>
                <a:lnTo>
                  <a:pt x="148068" y="49546"/>
                </a:lnTo>
                <a:lnTo>
                  <a:pt x="153427" y="42005"/>
                </a:lnTo>
                <a:lnTo>
                  <a:pt x="173548" y="42005"/>
                </a:lnTo>
                <a:lnTo>
                  <a:pt x="173548" y="1760"/>
                </a:lnTo>
                <a:close/>
              </a:path>
              <a:path w="681355" h="92075">
                <a:moveTo>
                  <a:pt x="20120" y="1760"/>
                </a:moveTo>
                <a:lnTo>
                  <a:pt x="0" y="1760"/>
                </a:lnTo>
                <a:lnTo>
                  <a:pt x="0" y="89791"/>
                </a:lnTo>
                <a:lnTo>
                  <a:pt x="20120" y="89791"/>
                </a:lnTo>
                <a:lnTo>
                  <a:pt x="20120" y="38606"/>
                </a:lnTo>
                <a:lnTo>
                  <a:pt x="42633" y="38606"/>
                </a:lnTo>
                <a:lnTo>
                  <a:pt x="20120" y="1760"/>
                </a:lnTo>
                <a:close/>
              </a:path>
              <a:path w="681355" h="92075">
                <a:moveTo>
                  <a:pt x="88030" y="38606"/>
                </a:moveTo>
                <a:lnTo>
                  <a:pt x="67909" y="38606"/>
                </a:lnTo>
                <a:lnTo>
                  <a:pt x="67909" y="89791"/>
                </a:lnTo>
                <a:lnTo>
                  <a:pt x="88030" y="89791"/>
                </a:lnTo>
                <a:lnTo>
                  <a:pt x="88030" y="38606"/>
                </a:lnTo>
                <a:close/>
              </a:path>
              <a:path w="681355" h="92075">
                <a:moveTo>
                  <a:pt x="42633" y="38606"/>
                </a:moveTo>
                <a:lnTo>
                  <a:pt x="20120" y="38606"/>
                </a:lnTo>
                <a:lnTo>
                  <a:pt x="42882" y="75959"/>
                </a:lnTo>
                <a:lnTo>
                  <a:pt x="45147" y="75959"/>
                </a:lnTo>
                <a:lnTo>
                  <a:pt x="66529" y="40871"/>
                </a:lnTo>
                <a:lnTo>
                  <a:pt x="44016" y="40871"/>
                </a:lnTo>
                <a:lnTo>
                  <a:pt x="42633" y="38606"/>
                </a:lnTo>
                <a:close/>
              </a:path>
              <a:path w="681355" h="92075">
                <a:moveTo>
                  <a:pt x="88030" y="1760"/>
                </a:moveTo>
                <a:lnTo>
                  <a:pt x="67909" y="1760"/>
                </a:lnTo>
                <a:lnTo>
                  <a:pt x="44016" y="40871"/>
                </a:lnTo>
                <a:lnTo>
                  <a:pt x="66529" y="40871"/>
                </a:lnTo>
                <a:lnTo>
                  <a:pt x="67909" y="38606"/>
                </a:lnTo>
                <a:lnTo>
                  <a:pt x="88030" y="38606"/>
                </a:lnTo>
                <a:lnTo>
                  <a:pt x="88030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528980" y="1345395"/>
            <a:ext cx="509905" cy="92075"/>
          </a:xfrm>
          <a:custGeom>
            <a:avLst/>
            <a:gdLst/>
            <a:ahLst/>
            <a:cxnLst/>
            <a:rect l="l" t="t" r="r" b="b"/>
            <a:pathLst>
              <a:path w="509905" h="92075">
                <a:moveTo>
                  <a:pt x="460408" y="1760"/>
                </a:moveTo>
                <a:lnTo>
                  <a:pt x="440287" y="1760"/>
                </a:lnTo>
                <a:lnTo>
                  <a:pt x="440287" y="89794"/>
                </a:lnTo>
                <a:lnTo>
                  <a:pt x="455378" y="89794"/>
                </a:lnTo>
                <a:lnTo>
                  <a:pt x="483971" y="49550"/>
                </a:lnTo>
                <a:lnTo>
                  <a:pt x="460408" y="49550"/>
                </a:lnTo>
                <a:lnTo>
                  <a:pt x="460408" y="1760"/>
                </a:lnTo>
                <a:close/>
              </a:path>
              <a:path w="509905" h="92075">
                <a:moveTo>
                  <a:pt x="509454" y="42003"/>
                </a:moveTo>
                <a:lnTo>
                  <a:pt x="489333" y="42003"/>
                </a:lnTo>
                <a:lnTo>
                  <a:pt x="489333" y="89794"/>
                </a:lnTo>
                <a:lnTo>
                  <a:pt x="509454" y="89794"/>
                </a:lnTo>
                <a:lnTo>
                  <a:pt x="509454" y="42003"/>
                </a:lnTo>
                <a:close/>
              </a:path>
              <a:path w="509905" h="92075">
                <a:moveTo>
                  <a:pt x="509454" y="1760"/>
                </a:moveTo>
                <a:lnTo>
                  <a:pt x="494362" y="1760"/>
                </a:lnTo>
                <a:lnTo>
                  <a:pt x="460408" y="49550"/>
                </a:lnTo>
                <a:lnTo>
                  <a:pt x="483971" y="49550"/>
                </a:lnTo>
                <a:lnTo>
                  <a:pt x="489333" y="42003"/>
                </a:lnTo>
                <a:lnTo>
                  <a:pt x="509454" y="42003"/>
                </a:lnTo>
                <a:lnTo>
                  <a:pt x="509454" y="1760"/>
                </a:lnTo>
                <a:close/>
              </a:path>
              <a:path w="509905" h="92075">
                <a:moveTo>
                  <a:pt x="374892" y="1760"/>
                </a:moveTo>
                <a:lnTo>
                  <a:pt x="354769" y="1760"/>
                </a:lnTo>
                <a:lnTo>
                  <a:pt x="354769" y="89794"/>
                </a:lnTo>
                <a:lnTo>
                  <a:pt x="369860" y="89794"/>
                </a:lnTo>
                <a:lnTo>
                  <a:pt x="398453" y="49550"/>
                </a:lnTo>
                <a:lnTo>
                  <a:pt x="374892" y="49550"/>
                </a:lnTo>
                <a:lnTo>
                  <a:pt x="374892" y="1760"/>
                </a:lnTo>
                <a:close/>
              </a:path>
              <a:path w="509905" h="92075">
                <a:moveTo>
                  <a:pt x="423939" y="42003"/>
                </a:moveTo>
                <a:lnTo>
                  <a:pt x="403815" y="42003"/>
                </a:lnTo>
                <a:lnTo>
                  <a:pt x="403815" y="89794"/>
                </a:lnTo>
                <a:lnTo>
                  <a:pt x="423939" y="89794"/>
                </a:lnTo>
                <a:lnTo>
                  <a:pt x="423939" y="42003"/>
                </a:lnTo>
                <a:close/>
              </a:path>
              <a:path w="509905" h="92075">
                <a:moveTo>
                  <a:pt x="423939" y="1760"/>
                </a:moveTo>
                <a:lnTo>
                  <a:pt x="408848" y="1760"/>
                </a:lnTo>
                <a:lnTo>
                  <a:pt x="374892" y="49550"/>
                </a:lnTo>
                <a:lnTo>
                  <a:pt x="398453" y="49550"/>
                </a:lnTo>
                <a:lnTo>
                  <a:pt x="403815" y="42003"/>
                </a:lnTo>
                <a:lnTo>
                  <a:pt x="423939" y="42003"/>
                </a:lnTo>
                <a:lnTo>
                  <a:pt x="423939" y="1760"/>
                </a:lnTo>
                <a:close/>
              </a:path>
              <a:path w="509905" h="92075">
                <a:moveTo>
                  <a:pt x="314233" y="0"/>
                </a:moveTo>
                <a:lnTo>
                  <a:pt x="306357" y="0"/>
                </a:lnTo>
                <a:lnTo>
                  <a:pt x="296903" y="821"/>
                </a:lnTo>
                <a:lnTo>
                  <a:pt x="263832" y="27874"/>
                </a:lnTo>
                <a:lnTo>
                  <a:pt x="260578" y="45777"/>
                </a:lnTo>
                <a:lnTo>
                  <a:pt x="261392" y="55127"/>
                </a:lnTo>
                <a:lnTo>
                  <a:pt x="288292" y="88268"/>
                </a:lnTo>
                <a:lnTo>
                  <a:pt x="306357" y="91554"/>
                </a:lnTo>
                <a:lnTo>
                  <a:pt x="314319" y="91554"/>
                </a:lnTo>
                <a:lnTo>
                  <a:pt x="321652" y="89729"/>
                </a:lnTo>
                <a:lnTo>
                  <a:pt x="335070" y="82435"/>
                </a:lnTo>
                <a:lnTo>
                  <a:pt x="340311" y="77467"/>
                </a:lnTo>
                <a:lnTo>
                  <a:pt x="343632" y="71935"/>
                </a:lnTo>
                <a:lnTo>
                  <a:pt x="298559" y="71935"/>
                </a:lnTo>
                <a:lnTo>
                  <a:pt x="292331" y="69543"/>
                </a:lnTo>
                <a:lnTo>
                  <a:pt x="283024" y="59985"/>
                </a:lnTo>
                <a:lnTo>
                  <a:pt x="280699" y="53661"/>
                </a:lnTo>
                <a:lnTo>
                  <a:pt x="280699" y="37896"/>
                </a:lnTo>
                <a:lnTo>
                  <a:pt x="283024" y="31564"/>
                </a:lnTo>
                <a:lnTo>
                  <a:pt x="292331" y="22010"/>
                </a:lnTo>
                <a:lnTo>
                  <a:pt x="298559" y="19620"/>
                </a:lnTo>
                <a:lnTo>
                  <a:pt x="343623" y="19620"/>
                </a:lnTo>
                <a:lnTo>
                  <a:pt x="340225" y="14086"/>
                </a:lnTo>
                <a:lnTo>
                  <a:pt x="334943" y="9118"/>
                </a:lnTo>
                <a:lnTo>
                  <a:pt x="321527" y="1824"/>
                </a:lnTo>
                <a:lnTo>
                  <a:pt x="314233" y="0"/>
                </a:lnTo>
                <a:close/>
              </a:path>
              <a:path w="509905" h="92075">
                <a:moveTo>
                  <a:pt x="326729" y="61120"/>
                </a:moveTo>
                <a:lnTo>
                  <a:pt x="324882" y="64475"/>
                </a:lnTo>
                <a:lnTo>
                  <a:pt x="322139" y="67114"/>
                </a:lnTo>
                <a:lnTo>
                  <a:pt x="314845" y="70973"/>
                </a:lnTo>
                <a:lnTo>
                  <a:pt x="310795" y="71935"/>
                </a:lnTo>
                <a:lnTo>
                  <a:pt x="343632" y="71935"/>
                </a:lnTo>
                <a:lnTo>
                  <a:pt x="344084" y="71182"/>
                </a:lnTo>
                <a:lnTo>
                  <a:pt x="326729" y="61120"/>
                </a:lnTo>
                <a:close/>
              </a:path>
              <a:path w="509905" h="92075">
                <a:moveTo>
                  <a:pt x="343623" y="19620"/>
                </a:moveTo>
                <a:lnTo>
                  <a:pt x="310795" y="19620"/>
                </a:lnTo>
                <a:lnTo>
                  <a:pt x="314820" y="20562"/>
                </a:lnTo>
                <a:lnTo>
                  <a:pt x="322031" y="24335"/>
                </a:lnTo>
                <a:lnTo>
                  <a:pt x="324796" y="27000"/>
                </a:lnTo>
                <a:lnTo>
                  <a:pt x="326729" y="30434"/>
                </a:lnTo>
                <a:lnTo>
                  <a:pt x="344084" y="20372"/>
                </a:lnTo>
                <a:lnTo>
                  <a:pt x="343623" y="19620"/>
                </a:lnTo>
                <a:close/>
              </a:path>
              <a:path w="509905" h="92075">
                <a:moveTo>
                  <a:pt x="225068" y="0"/>
                </a:moveTo>
                <a:lnTo>
                  <a:pt x="217191" y="0"/>
                </a:lnTo>
                <a:lnTo>
                  <a:pt x="207738" y="821"/>
                </a:lnTo>
                <a:lnTo>
                  <a:pt x="174668" y="27874"/>
                </a:lnTo>
                <a:lnTo>
                  <a:pt x="171414" y="45777"/>
                </a:lnTo>
                <a:lnTo>
                  <a:pt x="172227" y="55127"/>
                </a:lnTo>
                <a:lnTo>
                  <a:pt x="199128" y="88268"/>
                </a:lnTo>
                <a:lnTo>
                  <a:pt x="217191" y="91554"/>
                </a:lnTo>
                <a:lnTo>
                  <a:pt x="225154" y="91554"/>
                </a:lnTo>
                <a:lnTo>
                  <a:pt x="232491" y="89729"/>
                </a:lnTo>
                <a:lnTo>
                  <a:pt x="245905" y="82435"/>
                </a:lnTo>
                <a:lnTo>
                  <a:pt x="251146" y="77467"/>
                </a:lnTo>
                <a:lnTo>
                  <a:pt x="254467" y="71935"/>
                </a:lnTo>
                <a:lnTo>
                  <a:pt x="209393" y="71935"/>
                </a:lnTo>
                <a:lnTo>
                  <a:pt x="203169" y="69543"/>
                </a:lnTo>
                <a:lnTo>
                  <a:pt x="193864" y="59985"/>
                </a:lnTo>
                <a:lnTo>
                  <a:pt x="191533" y="53661"/>
                </a:lnTo>
                <a:lnTo>
                  <a:pt x="191533" y="37896"/>
                </a:lnTo>
                <a:lnTo>
                  <a:pt x="193864" y="31564"/>
                </a:lnTo>
                <a:lnTo>
                  <a:pt x="203169" y="22010"/>
                </a:lnTo>
                <a:lnTo>
                  <a:pt x="209393" y="19620"/>
                </a:lnTo>
                <a:lnTo>
                  <a:pt x="254457" y="19620"/>
                </a:lnTo>
                <a:lnTo>
                  <a:pt x="251059" y="14086"/>
                </a:lnTo>
                <a:lnTo>
                  <a:pt x="245779" y="9118"/>
                </a:lnTo>
                <a:lnTo>
                  <a:pt x="232361" y="1824"/>
                </a:lnTo>
                <a:lnTo>
                  <a:pt x="225068" y="0"/>
                </a:lnTo>
                <a:close/>
              </a:path>
              <a:path w="509905" h="92075">
                <a:moveTo>
                  <a:pt x="237563" y="61120"/>
                </a:moveTo>
                <a:lnTo>
                  <a:pt x="235717" y="64475"/>
                </a:lnTo>
                <a:lnTo>
                  <a:pt x="232973" y="67114"/>
                </a:lnTo>
                <a:lnTo>
                  <a:pt x="225680" y="70973"/>
                </a:lnTo>
                <a:lnTo>
                  <a:pt x="221634" y="71935"/>
                </a:lnTo>
                <a:lnTo>
                  <a:pt x="254467" y="71935"/>
                </a:lnTo>
                <a:lnTo>
                  <a:pt x="254919" y="71182"/>
                </a:lnTo>
                <a:lnTo>
                  <a:pt x="237563" y="61120"/>
                </a:lnTo>
                <a:close/>
              </a:path>
              <a:path w="509905" h="92075">
                <a:moveTo>
                  <a:pt x="254457" y="19620"/>
                </a:moveTo>
                <a:lnTo>
                  <a:pt x="221634" y="19620"/>
                </a:lnTo>
                <a:lnTo>
                  <a:pt x="225654" y="20562"/>
                </a:lnTo>
                <a:lnTo>
                  <a:pt x="232869" y="24335"/>
                </a:lnTo>
                <a:lnTo>
                  <a:pt x="235634" y="27000"/>
                </a:lnTo>
                <a:lnTo>
                  <a:pt x="237563" y="30434"/>
                </a:lnTo>
                <a:lnTo>
                  <a:pt x="254919" y="20372"/>
                </a:lnTo>
                <a:lnTo>
                  <a:pt x="254457" y="19620"/>
                </a:lnTo>
                <a:close/>
              </a:path>
              <a:path w="509905" h="92075">
                <a:moveTo>
                  <a:pt x="116834" y="0"/>
                </a:moveTo>
                <a:lnTo>
                  <a:pt x="78556" y="20193"/>
                </a:lnTo>
                <a:lnTo>
                  <a:pt x="71056" y="45777"/>
                </a:lnTo>
                <a:lnTo>
                  <a:pt x="71890" y="55076"/>
                </a:lnTo>
                <a:lnTo>
                  <a:pt x="99163" y="88253"/>
                </a:lnTo>
                <a:lnTo>
                  <a:pt x="116834" y="91554"/>
                </a:lnTo>
                <a:lnTo>
                  <a:pt x="126030" y="90728"/>
                </a:lnTo>
                <a:lnTo>
                  <a:pt x="134503" y="88253"/>
                </a:lnTo>
                <a:lnTo>
                  <a:pt x="142253" y="84126"/>
                </a:lnTo>
                <a:lnTo>
                  <a:pt x="149280" y="78350"/>
                </a:lnTo>
                <a:lnTo>
                  <a:pt x="154633" y="71935"/>
                </a:lnTo>
                <a:lnTo>
                  <a:pt x="109541" y="71935"/>
                </a:lnTo>
                <a:lnTo>
                  <a:pt x="103438" y="69504"/>
                </a:lnTo>
                <a:lnTo>
                  <a:pt x="93632" y="59777"/>
                </a:lnTo>
                <a:lnTo>
                  <a:pt x="91177" y="53492"/>
                </a:lnTo>
                <a:lnTo>
                  <a:pt x="91177" y="38065"/>
                </a:lnTo>
                <a:lnTo>
                  <a:pt x="93632" y="31776"/>
                </a:lnTo>
                <a:lnTo>
                  <a:pt x="103438" y="22049"/>
                </a:lnTo>
                <a:lnTo>
                  <a:pt x="109541" y="19620"/>
                </a:lnTo>
                <a:lnTo>
                  <a:pt x="154633" y="19620"/>
                </a:lnTo>
                <a:lnTo>
                  <a:pt x="149280" y="13204"/>
                </a:lnTo>
                <a:lnTo>
                  <a:pt x="142253" y="7427"/>
                </a:lnTo>
                <a:lnTo>
                  <a:pt x="134503" y="3301"/>
                </a:lnTo>
                <a:lnTo>
                  <a:pt x="126030" y="825"/>
                </a:lnTo>
                <a:lnTo>
                  <a:pt x="116834" y="0"/>
                </a:lnTo>
                <a:close/>
              </a:path>
              <a:path w="509905" h="92075">
                <a:moveTo>
                  <a:pt x="154633" y="19620"/>
                </a:moveTo>
                <a:lnTo>
                  <a:pt x="124128" y="19620"/>
                </a:lnTo>
                <a:lnTo>
                  <a:pt x="130225" y="22049"/>
                </a:lnTo>
                <a:lnTo>
                  <a:pt x="140036" y="31776"/>
                </a:lnTo>
                <a:lnTo>
                  <a:pt x="142487" y="38065"/>
                </a:lnTo>
                <a:lnTo>
                  <a:pt x="142487" y="53492"/>
                </a:lnTo>
                <a:lnTo>
                  <a:pt x="140036" y="59777"/>
                </a:lnTo>
                <a:lnTo>
                  <a:pt x="130225" y="69504"/>
                </a:lnTo>
                <a:lnTo>
                  <a:pt x="124128" y="71935"/>
                </a:lnTo>
                <a:lnTo>
                  <a:pt x="154633" y="71935"/>
                </a:lnTo>
                <a:lnTo>
                  <a:pt x="155112" y="71361"/>
                </a:lnTo>
                <a:lnTo>
                  <a:pt x="159278" y="63603"/>
                </a:lnTo>
                <a:lnTo>
                  <a:pt x="161778" y="55076"/>
                </a:lnTo>
                <a:lnTo>
                  <a:pt x="162612" y="45777"/>
                </a:lnTo>
                <a:lnTo>
                  <a:pt x="161778" y="36479"/>
                </a:lnTo>
                <a:lnTo>
                  <a:pt x="159278" y="27951"/>
                </a:lnTo>
                <a:lnTo>
                  <a:pt x="155112" y="20193"/>
                </a:lnTo>
                <a:lnTo>
                  <a:pt x="154633" y="19620"/>
                </a:lnTo>
                <a:close/>
              </a:path>
              <a:path w="509905" h="92075">
                <a:moveTo>
                  <a:pt x="41962" y="1760"/>
                </a:moveTo>
                <a:lnTo>
                  <a:pt x="0" y="1760"/>
                </a:lnTo>
                <a:lnTo>
                  <a:pt x="0" y="89794"/>
                </a:lnTo>
                <a:lnTo>
                  <a:pt x="20124" y="89794"/>
                </a:lnTo>
                <a:lnTo>
                  <a:pt x="20124" y="62124"/>
                </a:lnTo>
                <a:lnTo>
                  <a:pt x="41962" y="62124"/>
                </a:lnTo>
                <a:lnTo>
                  <a:pt x="49258" y="59194"/>
                </a:lnTo>
                <a:lnTo>
                  <a:pt x="61164" y="47454"/>
                </a:lnTo>
                <a:lnTo>
                  <a:pt x="62916" y="43261"/>
                </a:lnTo>
                <a:lnTo>
                  <a:pt x="20124" y="43261"/>
                </a:lnTo>
                <a:lnTo>
                  <a:pt x="20124" y="20623"/>
                </a:lnTo>
                <a:lnTo>
                  <a:pt x="62915" y="20623"/>
                </a:lnTo>
                <a:lnTo>
                  <a:pt x="61164" y="16433"/>
                </a:lnTo>
                <a:lnTo>
                  <a:pt x="49258" y="4697"/>
                </a:lnTo>
                <a:lnTo>
                  <a:pt x="41962" y="1760"/>
                </a:lnTo>
                <a:close/>
              </a:path>
              <a:path w="509905" h="92075">
                <a:moveTo>
                  <a:pt x="62915" y="20623"/>
                </a:moveTo>
                <a:lnTo>
                  <a:pt x="36428" y="20623"/>
                </a:lnTo>
                <a:lnTo>
                  <a:pt x="38987" y="21718"/>
                </a:lnTo>
                <a:lnTo>
                  <a:pt x="43012" y="26074"/>
                </a:lnTo>
                <a:lnTo>
                  <a:pt x="44016" y="28760"/>
                </a:lnTo>
                <a:lnTo>
                  <a:pt x="44016" y="35128"/>
                </a:lnTo>
                <a:lnTo>
                  <a:pt x="43012" y="37814"/>
                </a:lnTo>
                <a:lnTo>
                  <a:pt x="38987" y="42174"/>
                </a:lnTo>
                <a:lnTo>
                  <a:pt x="36428" y="43261"/>
                </a:lnTo>
                <a:lnTo>
                  <a:pt x="62916" y="43261"/>
                </a:lnTo>
                <a:lnTo>
                  <a:pt x="64141" y="40330"/>
                </a:lnTo>
                <a:lnTo>
                  <a:pt x="64141" y="23558"/>
                </a:lnTo>
                <a:lnTo>
                  <a:pt x="62915" y="20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8038" y="2038251"/>
            <a:ext cx="3980815" cy="3228340"/>
            <a:chOff x="0" y="2018257"/>
            <a:chExt cx="3980815" cy="3228340"/>
          </a:xfrm>
        </p:grpSpPr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2018257"/>
              <a:ext cx="3980498" cy="32278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2484601"/>
              <a:ext cx="2331529" cy="238962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0" y="5368006"/>
            <a:ext cx="2834640" cy="2192020"/>
            <a:chOff x="0" y="5368006"/>
            <a:chExt cx="2834640" cy="2192020"/>
          </a:xfrm>
        </p:grpSpPr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5368006"/>
              <a:ext cx="2834449" cy="219199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5368006"/>
              <a:ext cx="2023682" cy="2191993"/>
            </a:xfrm>
            <a:prstGeom prst="rect">
              <a:avLst/>
            </a:prstGeom>
          </p:spPr>
        </p:pic>
      </p:grpSp>
      <p:sp>
        <p:nvSpPr>
          <p:cNvPr id="51" name="Заголовок 50">
            <a:extLst>
              <a:ext uri="{FF2B5EF4-FFF2-40B4-BE49-F238E27FC236}">
                <a16:creationId xmlns:a16="http://schemas.microsoft.com/office/drawing/2014/main" id="{0741422D-CF01-45A5-A3D1-219EDF5A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67" y="2474128"/>
            <a:ext cx="9474298" cy="2462213"/>
          </a:xfrm>
        </p:spPr>
        <p:txBody>
          <a:bodyPr/>
          <a:lstStyle/>
          <a:p>
            <a:r>
              <a:rPr lang="ru-RU" sz="32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Об итогах мониторинга внесения изменений </a:t>
            </a:r>
            <a:br>
              <a:rPr lang="en-US" sz="32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в законодательство субъектов Российской Федерации в сфере подготовки спортивного резерва в части приведения в соответствие </a:t>
            </a:r>
            <a:br>
              <a:rPr lang="en-US" sz="32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с законодательством Российской Федерации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480" y="-36459"/>
            <a:ext cx="10754360" cy="75993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4039077"/>
            <a:ext cx="3225165" cy="3521075"/>
            <a:chOff x="0" y="4039077"/>
            <a:chExt cx="3225165" cy="35210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50173"/>
              <a:ext cx="3224596" cy="16098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39077"/>
              <a:ext cx="1322644" cy="32522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950173"/>
              <a:ext cx="1136714" cy="134111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22914"/>
            <a:ext cx="3554095" cy="3368675"/>
            <a:chOff x="0" y="0"/>
            <a:chExt cx="3554095" cy="336867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553780" cy="14848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72211"/>
              <a:ext cx="2416874" cy="24963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872211"/>
              <a:ext cx="1828609" cy="61264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78429" y="2777208"/>
            <a:ext cx="2770631" cy="459942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60541" y="6477475"/>
            <a:ext cx="231458" cy="108252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46141" y="2829027"/>
            <a:ext cx="1145858" cy="244753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79342" y="5794725"/>
            <a:ext cx="1740405" cy="17652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8749" y="662172"/>
            <a:ext cx="191166" cy="194983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01981" y="238303"/>
            <a:ext cx="508634" cy="493395"/>
            <a:chOff x="301981" y="238303"/>
            <a:chExt cx="508634" cy="493395"/>
          </a:xfrm>
        </p:grpSpPr>
        <p:sp>
          <p:nvSpPr>
            <p:cNvPr id="26" name="object 26"/>
            <p:cNvSpPr/>
            <p:nvPr/>
          </p:nvSpPr>
          <p:spPr>
            <a:xfrm>
              <a:off x="362642" y="238303"/>
              <a:ext cx="387985" cy="299720"/>
            </a:xfrm>
            <a:custGeom>
              <a:avLst/>
              <a:gdLst/>
              <a:ahLst/>
              <a:cxnLst/>
              <a:rect l="l" t="t" r="r" b="b"/>
              <a:pathLst>
                <a:path w="387984" h="299720">
                  <a:moveTo>
                    <a:pt x="109127" y="247650"/>
                  </a:moveTo>
                  <a:lnTo>
                    <a:pt x="105109" y="255270"/>
                  </a:lnTo>
                  <a:lnTo>
                    <a:pt x="105486" y="264160"/>
                  </a:lnTo>
                  <a:lnTo>
                    <a:pt x="109953" y="271779"/>
                  </a:lnTo>
                  <a:lnTo>
                    <a:pt x="118202" y="275590"/>
                  </a:lnTo>
                  <a:lnTo>
                    <a:pt x="119081" y="280670"/>
                  </a:lnTo>
                  <a:lnTo>
                    <a:pt x="119091" y="287020"/>
                  </a:lnTo>
                  <a:lnTo>
                    <a:pt x="110340" y="293370"/>
                  </a:lnTo>
                  <a:lnTo>
                    <a:pt x="198057" y="299720"/>
                  </a:lnTo>
                  <a:lnTo>
                    <a:pt x="277067" y="290829"/>
                  </a:lnTo>
                  <a:lnTo>
                    <a:pt x="270666" y="288290"/>
                  </a:lnTo>
                  <a:lnTo>
                    <a:pt x="268203" y="283210"/>
                  </a:lnTo>
                  <a:lnTo>
                    <a:pt x="269676" y="275590"/>
                  </a:lnTo>
                  <a:lnTo>
                    <a:pt x="271202" y="275590"/>
                  </a:lnTo>
                  <a:lnTo>
                    <a:pt x="279181" y="271779"/>
                  </a:lnTo>
                  <a:lnTo>
                    <a:pt x="283044" y="264160"/>
                  </a:lnTo>
                  <a:lnTo>
                    <a:pt x="282847" y="256540"/>
                  </a:lnTo>
                  <a:lnTo>
                    <a:pt x="120323" y="256540"/>
                  </a:lnTo>
                  <a:lnTo>
                    <a:pt x="112676" y="254000"/>
                  </a:lnTo>
                  <a:lnTo>
                    <a:pt x="109127" y="247650"/>
                  </a:lnTo>
                  <a:close/>
                </a:path>
                <a:path w="387984" h="299720">
                  <a:moveTo>
                    <a:pt x="248767" y="246379"/>
                  </a:moveTo>
                  <a:lnTo>
                    <a:pt x="138863" y="246379"/>
                  </a:lnTo>
                  <a:lnTo>
                    <a:pt x="136789" y="248920"/>
                  </a:lnTo>
                  <a:lnTo>
                    <a:pt x="133031" y="251460"/>
                  </a:lnTo>
                  <a:lnTo>
                    <a:pt x="128123" y="254000"/>
                  </a:lnTo>
                  <a:lnTo>
                    <a:pt x="120323" y="256540"/>
                  </a:lnTo>
                  <a:lnTo>
                    <a:pt x="267324" y="256540"/>
                  </a:lnTo>
                  <a:lnTo>
                    <a:pt x="259528" y="254000"/>
                  </a:lnTo>
                  <a:lnTo>
                    <a:pt x="254607" y="251460"/>
                  </a:lnTo>
                  <a:lnTo>
                    <a:pt x="250865" y="248920"/>
                  </a:lnTo>
                  <a:lnTo>
                    <a:pt x="248767" y="246379"/>
                  </a:lnTo>
                  <a:close/>
                </a:path>
                <a:path w="387984" h="299720">
                  <a:moveTo>
                    <a:pt x="278521" y="247650"/>
                  </a:moveTo>
                  <a:lnTo>
                    <a:pt x="274975" y="254000"/>
                  </a:lnTo>
                  <a:lnTo>
                    <a:pt x="267324" y="256540"/>
                  </a:lnTo>
                  <a:lnTo>
                    <a:pt x="282847" y="256540"/>
                  </a:lnTo>
                  <a:lnTo>
                    <a:pt x="282815" y="255270"/>
                  </a:lnTo>
                  <a:lnTo>
                    <a:pt x="278521" y="247650"/>
                  </a:lnTo>
                  <a:close/>
                </a:path>
                <a:path w="387984" h="299720">
                  <a:moveTo>
                    <a:pt x="117594" y="241300"/>
                  </a:moveTo>
                  <a:lnTo>
                    <a:pt x="118863" y="247650"/>
                  </a:lnTo>
                  <a:lnTo>
                    <a:pt x="123703" y="250190"/>
                  </a:lnTo>
                  <a:lnTo>
                    <a:pt x="130806" y="248920"/>
                  </a:lnTo>
                  <a:lnTo>
                    <a:pt x="138863" y="246379"/>
                  </a:lnTo>
                  <a:lnTo>
                    <a:pt x="266553" y="246379"/>
                  </a:lnTo>
                  <a:lnTo>
                    <a:pt x="266712" y="245110"/>
                  </a:lnTo>
                  <a:lnTo>
                    <a:pt x="260671" y="245110"/>
                  </a:lnTo>
                  <a:lnTo>
                    <a:pt x="259271" y="243840"/>
                  </a:lnTo>
                  <a:lnTo>
                    <a:pt x="124421" y="243840"/>
                  </a:lnTo>
                  <a:lnTo>
                    <a:pt x="117594" y="241300"/>
                  </a:lnTo>
                  <a:close/>
                </a:path>
                <a:path w="387984" h="299720">
                  <a:moveTo>
                    <a:pt x="266553" y="246379"/>
                  </a:moveTo>
                  <a:lnTo>
                    <a:pt x="248767" y="246379"/>
                  </a:lnTo>
                  <a:lnTo>
                    <a:pt x="256362" y="248920"/>
                  </a:lnTo>
                  <a:lnTo>
                    <a:pt x="262432" y="250190"/>
                  </a:lnTo>
                  <a:lnTo>
                    <a:pt x="266235" y="248920"/>
                  </a:lnTo>
                  <a:lnTo>
                    <a:pt x="266553" y="246379"/>
                  </a:lnTo>
                  <a:close/>
                </a:path>
                <a:path w="387984" h="299720">
                  <a:moveTo>
                    <a:pt x="267030" y="242570"/>
                  </a:moveTo>
                  <a:lnTo>
                    <a:pt x="260671" y="245110"/>
                  </a:lnTo>
                  <a:lnTo>
                    <a:pt x="266712" y="245110"/>
                  </a:lnTo>
                  <a:lnTo>
                    <a:pt x="267030" y="242570"/>
                  </a:lnTo>
                  <a:close/>
                </a:path>
                <a:path w="387984" h="299720">
                  <a:moveTo>
                    <a:pt x="180787" y="175260"/>
                  </a:moveTo>
                  <a:lnTo>
                    <a:pt x="125704" y="175260"/>
                  </a:lnTo>
                  <a:lnTo>
                    <a:pt x="131171" y="181610"/>
                  </a:lnTo>
                  <a:lnTo>
                    <a:pt x="136768" y="189229"/>
                  </a:lnTo>
                  <a:lnTo>
                    <a:pt x="141467" y="198120"/>
                  </a:lnTo>
                  <a:lnTo>
                    <a:pt x="144237" y="205740"/>
                  </a:lnTo>
                  <a:lnTo>
                    <a:pt x="145213" y="213360"/>
                  </a:lnTo>
                  <a:lnTo>
                    <a:pt x="144742" y="219710"/>
                  </a:lnTo>
                  <a:lnTo>
                    <a:pt x="124421" y="243840"/>
                  </a:lnTo>
                  <a:lnTo>
                    <a:pt x="259271" y="243840"/>
                  </a:lnTo>
                  <a:lnTo>
                    <a:pt x="255069" y="240029"/>
                  </a:lnTo>
                  <a:lnTo>
                    <a:pt x="250784" y="234950"/>
                  </a:lnTo>
                  <a:lnTo>
                    <a:pt x="248375" y="231140"/>
                  </a:lnTo>
                  <a:lnTo>
                    <a:pt x="244869" y="226060"/>
                  </a:lnTo>
                  <a:lnTo>
                    <a:pt x="242905" y="219710"/>
                  </a:lnTo>
                  <a:lnTo>
                    <a:pt x="242812" y="218440"/>
                  </a:lnTo>
                  <a:lnTo>
                    <a:pt x="193831" y="218440"/>
                  </a:lnTo>
                  <a:lnTo>
                    <a:pt x="190991" y="201929"/>
                  </a:lnTo>
                  <a:lnTo>
                    <a:pt x="186060" y="186690"/>
                  </a:lnTo>
                  <a:lnTo>
                    <a:pt x="180787" y="175260"/>
                  </a:lnTo>
                  <a:close/>
                </a:path>
                <a:path w="387984" h="299720">
                  <a:moveTo>
                    <a:pt x="298400" y="160020"/>
                  </a:moveTo>
                  <a:lnTo>
                    <a:pt x="215399" y="160020"/>
                  </a:lnTo>
                  <a:lnTo>
                    <a:pt x="208028" y="172720"/>
                  </a:lnTo>
                  <a:lnTo>
                    <a:pt x="201585" y="186690"/>
                  </a:lnTo>
                  <a:lnTo>
                    <a:pt x="196658" y="201929"/>
                  </a:lnTo>
                  <a:lnTo>
                    <a:pt x="193831" y="218440"/>
                  </a:lnTo>
                  <a:lnTo>
                    <a:pt x="242812" y="218440"/>
                  </a:lnTo>
                  <a:lnTo>
                    <a:pt x="242436" y="213360"/>
                  </a:lnTo>
                  <a:lnTo>
                    <a:pt x="243414" y="205740"/>
                  </a:lnTo>
                  <a:lnTo>
                    <a:pt x="246184" y="198120"/>
                  </a:lnTo>
                  <a:lnTo>
                    <a:pt x="250883" y="189229"/>
                  </a:lnTo>
                  <a:lnTo>
                    <a:pt x="256479" y="181610"/>
                  </a:lnTo>
                  <a:lnTo>
                    <a:pt x="261943" y="175260"/>
                  </a:lnTo>
                  <a:lnTo>
                    <a:pt x="274820" y="175260"/>
                  </a:lnTo>
                  <a:lnTo>
                    <a:pt x="281365" y="173990"/>
                  </a:lnTo>
                  <a:lnTo>
                    <a:pt x="300331" y="173990"/>
                  </a:lnTo>
                  <a:lnTo>
                    <a:pt x="291230" y="170179"/>
                  </a:lnTo>
                  <a:lnTo>
                    <a:pt x="317199" y="170179"/>
                  </a:lnTo>
                  <a:lnTo>
                    <a:pt x="314679" y="168910"/>
                  </a:lnTo>
                  <a:lnTo>
                    <a:pt x="303811" y="165100"/>
                  </a:lnTo>
                  <a:lnTo>
                    <a:pt x="299676" y="163829"/>
                  </a:lnTo>
                  <a:lnTo>
                    <a:pt x="289872" y="163829"/>
                  </a:lnTo>
                  <a:lnTo>
                    <a:pt x="298400" y="160020"/>
                  </a:lnTo>
                  <a:close/>
                </a:path>
                <a:path w="387984" h="299720">
                  <a:moveTo>
                    <a:pt x="178140" y="170179"/>
                  </a:moveTo>
                  <a:lnTo>
                    <a:pt x="96422" y="170179"/>
                  </a:lnTo>
                  <a:lnTo>
                    <a:pt x="87326" y="173990"/>
                  </a:lnTo>
                  <a:lnTo>
                    <a:pt x="82721" y="179070"/>
                  </a:lnTo>
                  <a:lnTo>
                    <a:pt x="83079" y="185420"/>
                  </a:lnTo>
                  <a:lnTo>
                    <a:pt x="88873" y="190500"/>
                  </a:lnTo>
                  <a:lnTo>
                    <a:pt x="88776" y="186690"/>
                  </a:lnTo>
                  <a:lnTo>
                    <a:pt x="88110" y="181610"/>
                  </a:lnTo>
                  <a:lnTo>
                    <a:pt x="99673" y="175260"/>
                  </a:lnTo>
                  <a:lnTo>
                    <a:pt x="106272" y="173990"/>
                  </a:lnTo>
                  <a:lnTo>
                    <a:pt x="180202" y="173990"/>
                  </a:lnTo>
                  <a:lnTo>
                    <a:pt x="179616" y="172720"/>
                  </a:lnTo>
                  <a:lnTo>
                    <a:pt x="178140" y="170179"/>
                  </a:lnTo>
                  <a:close/>
                </a:path>
                <a:path w="387984" h="299720">
                  <a:moveTo>
                    <a:pt x="300331" y="173990"/>
                  </a:moveTo>
                  <a:lnTo>
                    <a:pt x="281365" y="173990"/>
                  </a:lnTo>
                  <a:lnTo>
                    <a:pt x="287964" y="175260"/>
                  </a:lnTo>
                  <a:lnTo>
                    <a:pt x="299538" y="181610"/>
                  </a:lnTo>
                  <a:lnTo>
                    <a:pt x="298871" y="186690"/>
                  </a:lnTo>
                  <a:lnTo>
                    <a:pt x="298761" y="190500"/>
                  </a:lnTo>
                  <a:lnTo>
                    <a:pt x="304567" y="185420"/>
                  </a:lnTo>
                  <a:lnTo>
                    <a:pt x="304933" y="179070"/>
                  </a:lnTo>
                  <a:lnTo>
                    <a:pt x="300331" y="173990"/>
                  </a:lnTo>
                  <a:close/>
                </a:path>
                <a:path w="387984" h="299720">
                  <a:moveTo>
                    <a:pt x="48380" y="163829"/>
                  </a:moveTo>
                  <a:lnTo>
                    <a:pt x="45864" y="166370"/>
                  </a:lnTo>
                  <a:lnTo>
                    <a:pt x="47970" y="176529"/>
                  </a:lnTo>
                  <a:lnTo>
                    <a:pt x="61808" y="182879"/>
                  </a:lnTo>
                  <a:lnTo>
                    <a:pt x="70006" y="184150"/>
                  </a:lnTo>
                  <a:lnTo>
                    <a:pt x="77720" y="179070"/>
                  </a:lnTo>
                  <a:lnTo>
                    <a:pt x="83678" y="172720"/>
                  </a:lnTo>
                  <a:lnTo>
                    <a:pt x="65412" y="172720"/>
                  </a:lnTo>
                  <a:lnTo>
                    <a:pt x="52379" y="171450"/>
                  </a:lnTo>
                  <a:lnTo>
                    <a:pt x="49328" y="167640"/>
                  </a:lnTo>
                  <a:lnTo>
                    <a:pt x="48380" y="163829"/>
                  </a:lnTo>
                  <a:close/>
                </a:path>
                <a:path w="387984" h="299720">
                  <a:moveTo>
                    <a:pt x="317199" y="170179"/>
                  </a:moveTo>
                  <a:lnTo>
                    <a:pt x="301590" y="170179"/>
                  </a:lnTo>
                  <a:lnTo>
                    <a:pt x="309928" y="179070"/>
                  </a:lnTo>
                  <a:lnTo>
                    <a:pt x="317642" y="184150"/>
                  </a:lnTo>
                  <a:lnTo>
                    <a:pt x="325840" y="182879"/>
                  </a:lnTo>
                  <a:lnTo>
                    <a:pt x="339678" y="176529"/>
                  </a:lnTo>
                  <a:lnTo>
                    <a:pt x="340462" y="172720"/>
                  </a:lnTo>
                  <a:lnTo>
                    <a:pt x="322239" y="172720"/>
                  </a:lnTo>
                  <a:lnTo>
                    <a:pt x="317199" y="170179"/>
                  </a:lnTo>
                  <a:close/>
                </a:path>
                <a:path w="387984" h="299720">
                  <a:moveTo>
                    <a:pt x="180202" y="173990"/>
                  </a:moveTo>
                  <a:lnTo>
                    <a:pt x="106272" y="173990"/>
                  </a:lnTo>
                  <a:lnTo>
                    <a:pt x="114966" y="176529"/>
                  </a:lnTo>
                  <a:lnTo>
                    <a:pt x="118202" y="177800"/>
                  </a:lnTo>
                  <a:lnTo>
                    <a:pt x="123418" y="179070"/>
                  </a:lnTo>
                  <a:lnTo>
                    <a:pt x="125704" y="175260"/>
                  </a:lnTo>
                  <a:lnTo>
                    <a:pt x="180787" y="175260"/>
                  </a:lnTo>
                  <a:lnTo>
                    <a:pt x="180202" y="173990"/>
                  </a:lnTo>
                  <a:close/>
                </a:path>
                <a:path w="387984" h="299720">
                  <a:moveTo>
                    <a:pt x="274820" y="175260"/>
                  </a:moveTo>
                  <a:lnTo>
                    <a:pt x="261943" y="175260"/>
                  </a:lnTo>
                  <a:lnTo>
                    <a:pt x="262691" y="176529"/>
                  </a:lnTo>
                  <a:lnTo>
                    <a:pt x="264233" y="179070"/>
                  </a:lnTo>
                  <a:lnTo>
                    <a:pt x="269435" y="177800"/>
                  </a:lnTo>
                  <a:lnTo>
                    <a:pt x="272681" y="176529"/>
                  </a:lnTo>
                  <a:lnTo>
                    <a:pt x="274820" y="175260"/>
                  </a:lnTo>
                  <a:close/>
                </a:path>
                <a:path w="387984" h="299720">
                  <a:moveTo>
                    <a:pt x="92113" y="162560"/>
                  </a:moveTo>
                  <a:lnTo>
                    <a:pt x="83844" y="165100"/>
                  </a:lnTo>
                  <a:lnTo>
                    <a:pt x="72957" y="168910"/>
                  </a:lnTo>
                  <a:lnTo>
                    <a:pt x="65412" y="172720"/>
                  </a:lnTo>
                  <a:lnTo>
                    <a:pt x="83678" y="172720"/>
                  </a:lnTo>
                  <a:lnTo>
                    <a:pt x="86061" y="170179"/>
                  </a:lnTo>
                  <a:lnTo>
                    <a:pt x="178140" y="170179"/>
                  </a:lnTo>
                  <a:lnTo>
                    <a:pt x="174451" y="163829"/>
                  </a:lnTo>
                  <a:lnTo>
                    <a:pt x="97776" y="163829"/>
                  </a:lnTo>
                  <a:lnTo>
                    <a:pt x="92113" y="162560"/>
                  </a:lnTo>
                  <a:close/>
                </a:path>
                <a:path w="387984" h="299720">
                  <a:moveTo>
                    <a:pt x="339271" y="163829"/>
                  </a:moveTo>
                  <a:lnTo>
                    <a:pt x="338321" y="167640"/>
                  </a:lnTo>
                  <a:lnTo>
                    <a:pt x="335268" y="171450"/>
                  </a:lnTo>
                  <a:lnTo>
                    <a:pt x="322239" y="172720"/>
                  </a:lnTo>
                  <a:lnTo>
                    <a:pt x="340462" y="172720"/>
                  </a:lnTo>
                  <a:lnTo>
                    <a:pt x="341769" y="166370"/>
                  </a:lnTo>
                  <a:lnTo>
                    <a:pt x="339271" y="163829"/>
                  </a:lnTo>
                  <a:close/>
                </a:path>
                <a:path w="387984" h="299720">
                  <a:moveTo>
                    <a:pt x="83473" y="127000"/>
                  </a:moveTo>
                  <a:lnTo>
                    <a:pt x="80874" y="129540"/>
                  </a:lnTo>
                  <a:lnTo>
                    <a:pt x="81014" y="133350"/>
                  </a:lnTo>
                  <a:lnTo>
                    <a:pt x="71781" y="134620"/>
                  </a:lnTo>
                  <a:lnTo>
                    <a:pt x="64234" y="138429"/>
                  </a:lnTo>
                  <a:lnTo>
                    <a:pt x="59604" y="146050"/>
                  </a:lnTo>
                  <a:lnTo>
                    <a:pt x="59123" y="156210"/>
                  </a:lnTo>
                  <a:lnTo>
                    <a:pt x="60124" y="161290"/>
                  </a:lnTo>
                  <a:lnTo>
                    <a:pt x="62388" y="163829"/>
                  </a:lnTo>
                  <a:lnTo>
                    <a:pt x="65736" y="167640"/>
                  </a:lnTo>
                  <a:lnTo>
                    <a:pt x="71689" y="162560"/>
                  </a:lnTo>
                  <a:lnTo>
                    <a:pt x="80040" y="160020"/>
                  </a:lnTo>
                  <a:lnTo>
                    <a:pt x="180185" y="160020"/>
                  </a:lnTo>
                  <a:lnTo>
                    <a:pt x="182977" y="158750"/>
                  </a:lnTo>
                  <a:lnTo>
                    <a:pt x="185976" y="154940"/>
                  </a:lnTo>
                  <a:lnTo>
                    <a:pt x="176654" y="154940"/>
                  </a:lnTo>
                  <a:lnTo>
                    <a:pt x="167935" y="152400"/>
                  </a:lnTo>
                  <a:lnTo>
                    <a:pt x="160410" y="148590"/>
                  </a:lnTo>
                  <a:lnTo>
                    <a:pt x="154670" y="143510"/>
                  </a:lnTo>
                  <a:lnTo>
                    <a:pt x="160563" y="142240"/>
                  </a:lnTo>
                  <a:lnTo>
                    <a:pt x="164109" y="138429"/>
                  </a:lnTo>
                  <a:lnTo>
                    <a:pt x="165135" y="137160"/>
                  </a:lnTo>
                  <a:lnTo>
                    <a:pt x="147455" y="137160"/>
                  </a:lnTo>
                  <a:lnTo>
                    <a:pt x="154715" y="134620"/>
                  </a:lnTo>
                  <a:lnTo>
                    <a:pt x="162055" y="130810"/>
                  </a:lnTo>
                  <a:lnTo>
                    <a:pt x="164926" y="128270"/>
                  </a:lnTo>
                  <a:lnTo>
                    <a:pt x="86810" y="128270"/>
                  </a:lnTo>
                  <a:lnTo>
                    <a:pt x="83473" y="127000"/>
                  </a:lnTo>
                  <a:close/>
                </a:path>
                <a:path w="387984" h="299720">
                  <a:moveTo>
                    <a:pt x="327775" y="160020"/>
                  </a:moveTo>
                  <a:lnTo>
                    <a:pt x="307610" y="160020"/>
                  </a:lnTo>
                  <a:lnTo>
                    <a:pt x="315961" y="162560"/>
                  </a:lnTo>
                  <a:lnTo>
                    <a:pt x="321915" y="167640"/>
                  </a:lnTo>
                  <a:lnTo>
                    <a:pt x="325263" y="163829"/>
                  </a:lnTo>
                  <a:lnTo>
                    <a:pt x="327524" y="161290"/>
                  </a:lnTo>
                  <a:lnTo>
                    <a:pt x="327775" y="160020"/>
                  </a:lnTo>
                  <a:close/>
                </a:path>
                <a:path w="387984" h="299720">
                  <a:moveTo>
                    <a:pt x="172238" y="160020"/>
                  </a:moveTo>
                  <a:lnTo>
                    <a:pt x="89248" y="160020"/>
                  </a:lnTo>
                  <a:lnTo>
                    <a:pt x="97776" y="163829"/>
                  </a:lnTo>
                  <a:lnTo>
                    <a:pt x="174451" y="163829"/>
                  </a:lnTo>
                  <a:lnTo>
                    <a:pt x="172238" y="160020"/>
                  </a:lnTo>
                  <a:close/>
                </a:path>
                <a:path w="387984" h="299720">
                  <a:moveTo>
                    <a:pt x="295541" y="162560"/>
                  </a:moveTo>
                  <a:lnTo>
                    <a:pt x="289872" y="163829"/>
                  </a:lnTo>
                  <a:lnTo>
                    <a:pt x="299676" y="163829"/>
                  </a:lnTo>
                  <a:lnTo>
                    <a:pt x="295541" y="162560"/>
                  </a:lnTo>
                  <a:close/>
                </a:path>
                <a:path w="387984" h="299720">
                  <a:moveTo>
                    <a:pt x="180185" y="160020"/>
                  </a:moveTo>
                  <a:lnTo>
                    <a:pt x="172238" y="160020"/>
                  </a:lnTo>
                  <a:lnTo>
                    <a:pt x="177393" y="161290"/>
                  </a:lnTo>
                  <a:lnTo>
                    <a:pt x="180185" y="160020"/>
                  </a:lnTo>
                  <a:close/>
                </a:path>
                <a:path w="387984" h="299720">
                  <a:moveTo>
                    <a:pt x="220460" y="134620"/>
                  </a:moveTo>
                  <a:lnTo>
                    <a:pt x="223539" y="138429"/>
                  </a:lnTo>
                  <a:lnTo>
                    <a:pt x="227091" y="142240"/>
                  </a:lnTo>
                  <a:lnTo>
                    <a:pt x="232967" y="143510"/>
                  </a:lnTo>
                  <a:lnTo>
                    <a:pt x="227231" y="148590"/>
                  </a:lnTo>
                  <a:lnTo>
                    <a:pt x="219715" y="152400"/>
                  </a:lnTo>
                  <a:lnTo>
                    <a:pt x="211006" y="154940"/>
                  </a:lnTo>
                  <a:lnTo>
                    <a:pt x="201689" y="154940"/>
                  </a:lnTo>
                  <a:lnTo>
                    <a:pt x="204674" y="158750"/>
                  </a:lnTo>
                  <a:lnTo>
                    <a:pt x="210254" y="161290"/>
                  </a:lnTo>
                  <a:lnTo>
                    <a:pt x="215399" y="160020"/>
                  </a:lnTo>
                  <a:lnTo>
                    <a:pt x="327775" y="160020"/>
                  </a:lnTo>
                  <a:lnTo>
                    <a:pt x="328528" y="156210"/>
                  </a:lnTo>
                  <a:lnTo>
                    <a:pt x="328046" y="146050"/>
                  </a:lnTo>
                  <a:lnTo>
                    <a:pt x="323416" y="138429"/>
                  </a:lnTo>
                  <a:lnTo>
                    <a:pt x="320899" y="137160"/>
                  </a:lnTo>
                  <a:lnTo>
                    <a:pt x="226112" y="137160"/>
                  </a:lnTo>
                  <a:lnTo>
                    <a:pt x="220460" y="134620"/>
                  </a:lnTo>
                  <a:close/>
                </a:path>
                <a:path w="387984" h="299720">
                  <a:moveTo>
                    <a:pt x="41323" y="116840"/>
                  </a:moveTo>
                  <a:lnTo>
                    <a:pt x="28958" y="116840"/>
                  </a:lnTo>
                  <a:lnTo>
                    <a:pt x="29102" y="120650"/>
                  </a:lnTo>
                  <a:lnTo>
                    <a:pt x="25200" y="124460"/>
                  </a:lnTo>
                  <a:lnTo>
                    <a:pt x="23803" y="128270"/>
                  </a:lnTo>
                  <a:lnTo>
                    <a:pt x="22809" y="134620"/>
                  </a:lnTo>
                  <a:lnTo>
                    <a:pt x="24965" y="139700"/>
                  </a:lnTo>
                  <a:lnTo>
                    <a:pt x="29897" y="144779"/>
                  </a:lnTo>
                  <a:lnTo>
                    <a:pt x="37227" y="146050"/>
                  </a:lnTo>
                  <a:lnTo>
                    <a:pt x="32310" y="140970"/>
                  </a:lnTo>
                  <a:lnTo>
                    <a:pt x="32943" y="135890"/>
                  </a:lnTo>
                  <a:lnTo>
                    <a:pt x="33087" y="135890"/>
                  </a:lnTo>
                  <a:lnTo>
                    <a:pt x="34700" y="127000"/>
                  </a:lnTo>
                  <a:lnTo>
                    <a:pt x="39827" y="125729"/>
                  </a:lnTo>
                  <a:lnTo>
                    <a:pt x="41353" y="119379"/>
                  </a:lnTo>
                  <a:lnTo>
                    <a:pt x="41323" y="116840"/>
                  </a:lnTo>
                  <a:close/>
                </a:path>
                <a:path w="387984" h="299720">
                  <a:moveTo>
                    <a:pt x="356951" y="72390"/>
                  </a:moveTo>
                  <a:lnTo>
                    <a:pt x="332035" y="72390"/>
                  </a:lnTo>
                  <a:lnTo>
                    <a:pt x="338209" y="76200"/>
                  </a:lnTo>
                  <a:lnTo>
                    <a:pt x="342917" y="78740"/>
                  </a:lnTo>
                  <a:lnTo>
                    <a:pt x="351849" y="80010"/>
                  </a:lnTo>
                  <a:lnTo>
                    <a:pt x="352626" y="82550"/>
                  </a:lnTo>
                  <a:lnTo>
                    <a:pt x="353729" y="87629"/>
                  </a:lnTo>
                  <a:lnTo>
                    <a:pt x="353280" y="96520"/>
                  </a:lnTo>
                  <a:lnTo>
                    <a:pt x="349794" y="102870"/>
                  </a:lnTo>
                  <a:lnTo>
                    <a:pt x="346417" y="109220"/>
                  </a:lnTo>
                  <a:lnTo>
                    <a:pt x="346294" y="119379"/>
                  </a:lnTo>
                  <a:lnTo>
                    <a:pt x="347811" y="125729"/>
                  </a:lnTo>
                  <a:lnTo>
                    <a:pt x="352936" y="127000"/>
                  </a:lnTo>
                  <a:lnTo>
                    <a:pt x="354545" y="135890"/>
                  </a:lnTo>
                  <a:lnTo>
                    <a:pt x="354704" y="135890"/>
                  </a:lnTo>
                  <a:lnTo>
                    <a:pt x="355342" y="140970"/>
                  </a:lnTo>
                  <a:lnTo>
                    <a:pt x="350409" y="146050"/>
                  </a:lnTo>
                  <a:lnTo>
                    <a:pt x="357748" y="144779"/>
                  </a:lnTo>
                  <a:lnTo>
                    <a:pt x="362685" y="139700"/>
                  </a:lnTo>
                  <a:lnTo>
                    <a:pt x="364844" y="134620"/>
                  </a:lnTo>
                  <a:lnTo>
                    <a:pt x="363852" y="128270"/>
                  </a:lnTo>
                  <a:lnTo>
                    <a:pt x="362447" y="124460"/>
                  </a:lnTo>
                  <a:lnTo>
                    <a:pt x="358548" y="120650"/>
                  </a:lnTo>
                  <a:lnTo>
                    <a:pt x="358689" y="116840"/>
                  </a:lnTo>
                  <a:lnTo>
                    <a:pt x="387595" y="116840"/>
                  </a:lnTo>
                  <a:lnTo>
                    <a:pt x="387560" y="114300"/>
                  </a:lnTo>
                  <a:lnTo>
                    <a:pt x="370253" y="114300"/>
                  </a:lnTo>
                  <a:lnTo>
                    <a:pt x="369857" y="109220"/>
                  </a:lnTo>
                  <a:lnTo>
                    <a:pt x="371523" y="104140"/>
                  </a:lnTo>
                  <a:lnTo>
                    <a:pt x="375666" y="100329"/>
                  </a:lnTo>
                  <a:lnTo>
                    <a:pt x="379409" y="95250"/>
                  </a:lnTo>
                  <a:lnTo>
                    <a:pt x="379876" y="86360"/>
                  </a:lnTo>
                  <a:lnTo>
                    <a:pt x="378406" y="78740"/>
                  </a:lnTo>
                  <a:lnTo>
                    <a:pt x="370504" y="74929"/>
                  </a:lnTo>
                  <a:lnTo>
                    <a:pt x="358423" y="73660"/>
                  </a:lnTo>
                  <a:lnTo>
                    <a:pt x="356951" y="72390"/>
                  </a:lnTo>
                  <a:close/>
                </a:path>
                <a:path w="387984" h="299720">
                  <a:moveTo>
                    <a:pt x="167187" y="134620"/>
                  </a:moveTo>
                  <a:lnTo>
                    <a:pt x="161536" y="137160"/>
                  </a:lnTo>
                  <a:lnTo>
                    <a:pt x="165135" y="137160"/>
                  </a:lnTo>
                  <a:lnTo>
                    <a:pt x="167187" y="134620"/>
                  </a:lnTo>
                  <a:close/>
                </a:path>
                <a:path w="387984" h="299720">
                  <a:moveTo>
                    <a:pt x="217379" y="121920"/>
                  </a:moveTo>
                  <a:lnTo>
                    <a:pt x="219850" y="125729"/>
                  </a:lnTo>
                  <a:lnTo>
                    <a:pt x="225593" y="130810"/>
                  </a:lnTo>
                  <a:lnTo>
                    <a:pt x="232929" y="134620"/>
                  </a:lnTo>
                  <a:lnTo>
                    <a:pt x="240177" y="137160"/>
                  </a:lnTo>
                  <a:lnTo>
                    <a:pt x="320899" y="137160"/>
                  </a:lnTo>
                  <a:lnTo>
                    <a:pt x="315865" y="134620"/>
                  </a:lnTo>
                  <a:lnTo>
                    <a:pt x="306622" y="133350"/>
                  </a:lnTo>
                  <a:lnTo>
                    <a:pt x="306763" y="129540"/>
                  </a:lnTo>
                  <a:lnTo>
                    <a:pt x="305469" y="128270"/>
                  </a:lnTo>
                  <a:lnTo>
                    <a:pt x="300841" y="128270"/>
                  </a:lnTo>
                  <a:lnTo>
                    <a:pt x="300880" y="127000"/>
                  </a:lnTo>
                  <a:lnTo>
                    <a:pt x="300417" y="125729"/>
                  </a:lnTo>
                  <a:lnTo>
                    <a:pt x="299538" y="124460"/>
                  </a:lnTo>
                  <a:lnTo>
                    <a:pt x="229276" y="124460"/>
                  </a:lnTo>
                  <a:lnTo>
                    <a:pt x="221499" y="123190"/>
                  </a:lnTo>
                  <a:lnTo>
                    <a:pt x="217379" y="121920"/>
                  </a:lnTo>
                  <a:close/>
                </a:path>
                <a:path w="387984" h="299720">
                  <a:moveTo>
                    <a:pt x="4762" y="109220"/>
                  </a:moveTo>
                  <a:lnTo>
                    <a:pt x="125" y="111760"/>
                  </a:lnTo>
                  <a:lnTo>
                    <a:pt x="0" y="120650"/>
                  </a:lnTo>
                  <a:lnTo>
                    <a:pt x="1609" y="127000"/>
                  </a:lnTo>
                  <a:lnTo>
                    <a:pt x="7520" y="129540"/>
                  </a:lnTo>
                  <a:lnTo>
                    <a:pt x="5187" y="125729"/>
                  </a:lnTo>
                  <a:lnTo>
                    <a:pt x="5551" y="120650"/>
                  </a:lnTo>
                  <a:lnTo>
                    <a:pt x="26132" y="120650"/>
                  </a:lnTo>
                  <a:lnTo>
                    <a:pt x="28958" y="116840"/>
                  </a:lnTo>
                  <a:lnTo>
                    <a:pt x="41323" y="116840"/>
                  </a:lnTo>
                  <a:lnTo>
                    <a:pt x="41293" y="114300"/>
                  </a:lnTo>
                  <a:lnTo>
                    <a:pt x="17385" y="114300"/>
                  </a:lnTo>
                  <a:lnTo>
                    <a:pt x="12056" y="110490"/>
                  </a:lnTo>
                  <a:lnTo>
                    <a:pt x="4762" y="109220"/>
                  </a:lnTo>
                  <a:close/>
                </a:path>
                <a:path w="387984" h="299720">
                  <a:moveTo>
                    <a:pt x="387648" y="120650"/>
                  </a:moveTo>
                  <a:lnTo>
                    <a:pt x="382097" y="120650"/>
                  </a:lnTo>
                  <a:lnTo>
                    <a:pt x="382464" y="125729"/>
                  </a:lnTo>
                  <a:lnTo>
                    <a:pt x="380117" y="129540"/>
                  </a:lnTo>
                  <a:lnTo>
                    <a:pt x="386039" y="127000"/>
                  </a:lnTo>
                  <a:lnTo>
                    <a:pt x="387648" y="120650"/>
                  </a:lnTo>
                  <a:close/>
                </a:path>
                <a:path w="387984" h="299720">
                  <a:moveTo>
                    <a:pt x="170268" y="121920"/>
                  </a:moveTo>
                  <a:lnTo>
                    <a:pt x="166150" y="123190"/>
                  </a:lnTo>
                  <a:lnTo>
                    <a:pt x="158375" y="124460"/>
                  </a:lnTo>
                  <a:lnTo>
                    <a:pt x="88110" y="124460"/>
                  </a:lnTo>
                  <a:lnTo>
                    <a:pt x="87235" y="125729"/>
                  </a:lnTo>
                  <a:lnTo>
                    <a:pt x="86767" y="127000"/>
                  </a:lnTo>
                  <a:lnTo>
                    <a:pt x="86810" y="128270"/>
                  </a:lnTo>
                  <a:lnTo>
                    <a:pt x="164926" y="128270"/>
                  </a:lnTo>
                  <a:lnTo>
                    <a:pt x="167798" y="125729"/>
                  </a:lnTo>
                  <a:lnTo>
                    <a:pt x="170268" y="121920"/>
                  </a:lnTo>
                  <a:close/>
                </a:path>
                <a:path w="387984" h="299720">
                  <a:moveTo>
                    <a:pt x="304175" y="127000"/>
                  </a:moveTo>
                  <a:lnTo>
                    <a:pt x="300841" y="128270"/>
                  </a:lnTo>
                  <a:lnTo>
                    <a:pt x="305469" y="128270"/>
                  </a:lnTo>
                  <a:lnTo>
                    <a:pt x="304175" y="127000"/>
                  </a:lnTo>
                  <a:close/>
                </a:path>
                <a:path w="387984" h="299720">
                  <a:moveTo>
                    <a:pt x="26132" y="120650"/>
                  </a:moveTo>
                  <a:lnTo>
                    <a:pt x="5551" y="120650"/>
                  </a:lnTo>
                  <a:lnTo>
                    <a:pt x="18305" y="124460"/>
                  </a:lnTo>
                  <a:lnTo>
                    <a:pt x="23307" y="124460"/>
                  </a:lnTo>
                  <a:lnTo>
                    <a:pt x="26132" y="120650"/>
                  </a:lnTo>
                  <a:close/>
                </a:path>
                <a:path w="387984" h="299720">
                  <a:moveTo>
                    <a:pt x="75815" y="72390"/>
                  </a:moveTo>
                  <a:lnTo>
                    <a:pt x="55601" y="72390"/>
                  </a:lnTo>
                  <a:lnTo>
                    <a:pt x="56702" y="82550"/>
                  </a:lnTo>
                  <a:lnTo>
                    <a:pt x="53601" y="92710"/>
                  </a:lnTo>
                  <a:lnTo>
                    <a:pt x="77741" y="123190"/>
                  </a:lnTo>
                  <a:lnTo>
                    <a:pt x="87235" y="124460"/>
                  </a:lnTo>
                  <a:lnTo>
                    <a:pt x="140519" y="124460"/>
                  </a:lnTo>
                  <a:lnTo>
                    <a:pt x="144814" y="123190"/>
                  </a:lnTo>
                  <a:lnTo>
                    <a:pt x="89014" y="123190"/>
                  </a:lnTo>
                  <a:lnTo>
                    <a:pt x="82647" y="120650"/>
                  </a:lnTo>
                  <a:lnTo>
                    <a:pt x="75863" y="118110"/>
                  </a:lnTo>
                  <a:lnTo>
                    <a:pt x="70072" y="114300"/>
                  </a:lnTo>
                  <a:lnTo>
                    <a:pt x="66682" y="109220"/>
                  </a:lnTo>
                  <a:lnTo>
                    <a:pt x="64832" y="102870"/>
                  </a:lnTo>
                  <a:lnTo>
                    <a:pt x="69282" y="93979"/>
                  </a:lnTo>
                  <a:lnTo>
                    <a:pt x="73435" y="85090"/>
                  </a:lnTo>
                  <a:lnTo>
                    <a:pt x="75394" y="78740"/>
                  </a:lnTo>
                  <a:lnTo>
                    <a:pt x="75815" y="72390"/>
                  </a:lnTo>
                  <a:close/>
                </a:path>
                <a:path w="387984" h="299720">
                  <a:moveTo>
                    <a:pt x="226658" y="102870"/>
                  </a:moveTo>
                  <a:lnTo>
                    <a:pt x="204293" y="102870"/>
                  </a:lnTo>
                  <a:lnTo>
                    <a:pt x="211883" y="109220"/>
                  </a:lnTo>
                  <a:lnTo>
                    <a:pt x="222177" y="115570"/>
                  </a:lnTo>
                  <a:lnTo>
                    <a:pt x="234237" y="120650"/>
                  </a:lnTo>
                  <a:lnTo>
                    <a:pt x="247129" y="124460"/>
                  </a:lnTo>
                  <a:lnTo>
                    <a:pt x="300132" y="124460"/>
                  </a:lnTo>
                  <a:lnTo>
                    <a:pt x="309908" y="123190"/>
                  </a:lnTo>
                  <a:lnTo>
                    <a:pt x="297320" y="123190"/>
                  </a:lnTo>
                  <a:lnTo>
                    <a:pt x="297313" y="121920"/>
                  </a:lnTo>
                  <a:lnTo>
                    <a:pt x="258735" y="121920"/>
                  </a:lnTo>
                  <a:lnTo>
                    <a:pt x="248906" y="118110"/>
                  </a:lnTo>
                  <a:lnTo>
                    <a:pt x="237880" y="111760"/>
                  </a:lnTo>
                  <a:lnTo>
                    <a:pt x="227960" y="104140"/>
                  </a:lnTo>
                  <a:lnTo>
                    <a:pt x="226658" y="102870"/>
                  </a:lnTo>
                  <a:close/>
                </a:path>
                <a:path w="387984" h="299720">
                  <a:moveTo>
                    <a:pt x="387595" y="116840"/>
                  </a:moveTo>
                  <a:lnTo>
                    <a:pt x="358689" y="116840"/>
                  </a:lnTo>
                  <a:lnTo>
                    <a:pt x="364341" y="124460"/>
                  </a:lnTo>
                  <a:lnTo>
                    <a:pt x="369349" y="124460"/>
                  </a:lnTo>
                  <a:lnTo>
                    <a:pt x="382097" y="120650"/>
                  </a:lnTo>
                  <a:lnTo>
                    <a:pt x="387648" y="120650"/>
                  </a:lnTo>
                  <a:lnTo>
                    <a:pt x="387595" y="116840"/>
                  </a:lnTo>
                  <a:close/>
                </a:path>
                <a:path w="387984" h="299720">
                  <a:moveTo>
                    <a:pt x="103546" y="85090"/>
                  </a:moveTo>
                  <a:lnTo>
                    <a:pt x="98460" y="85090"/>
                  </a:lnTo>
                  <a:lnTo>
                    <a:pt x="90778" y="87629"/>
                  </a:lnTo>
                  <a:lnTo>
                    <a:pt x="85365" y="92710"/>
                  </a:lnTo>
                  <a:lnTo>
                    <a:pt x="83025" y="99060"/>
                  </a:lnTo>
                  <a:lnTo>
                    <a:pt x="84564" y="106679"/>
                  </a:lnTo>
                  <a:lnTo>
                    <a:pt x="86100" y="111760"/>
                  </a:lnTo>
                  <a:lnTo>
                    <a:pt x="88052" y="115570"/>
                  </a:lnTo>
                  <a:lnTo>
                    <a:pt x="90345" y="120650"/>
                  </a:lnTo>
                  <a:lnTo>
                    <a:pt x="90327" y="123190"/>
                  </a:lnTo>
                  <a:lnTo>
                    <a:pt x="144814" y="123190"/>
                  </a:lnTo>
                  <a:lnTo>
                    <a:pt x="149109" y="121920"/>
                  </a:lnTo>
                  <a:lnTo>
                    <a:pt x="128916" y="121920"/>
                  </a:lnTo>
                  <a:lnTo>
                    <a:pt x="128926" y="120650"/>
                  </a:lnTo>
                  <a:lnTo>
                    <a:pt x="131202" y="115570"/>
                  </a:lnTo>
                  <a:lnTo>
                    <a:pt x="133170" y="111760"/>
                  </a:lnTo>
                  <a:lnTo>
                    <a:pt x="134708" y="106679"/>
                  </a:lnTo>
                  <a:lnTo>
                    <a:pt x="136246" y="99060"/>
                  </a:lnTo>
                  <a:lnTo>
                    <a:pt x="133908" y="92710"/>
                  </a:lnTo>
                  <a:lnTo>
                    <a:pt x="128497" y="87629"/>
                  </a:lnTo>
                  <a:lnTo>
                    <a:pt x="103827" y="87629"/>
                  </a:lnTo>
                  <a:lnTo>
                    <a:pt x="103546" y="85090"/>
                  </a:lnTo>
                  <a:close/>
                </a:path>
                <a:path w="387984" h="299720">
                  <a:moveTo>
                    <a:pt x="338451" y="53340"/>
                  </a:moveTo>
                  <a:lnTo>
                    <a:pt x="329389" y="58420"/>
                  </a:lnTo>
                  <a:lnTo>
                    <a:pt x="319665" y="63500"/>
                  </a:lnTo>
                  <a:lnTo>
                    <a:pt x="316076" y="64770"/>
                  </a:lnTo>
                  <a:lnTo>
                    <a:pt x="314053" y="67310"/>
                  </a:lnTo>
                  <a:lnTo>
                    <a:pt x="311828" y="72390"/>
                  </a:lnTo>
                  <a:lnTo>
                    <a:pt x="312253" y="78740"/>
                  </a:lnTo>
                  <a:lnTo>
                    <a:pt x="314219" y="85090"/>
                  </a:lnTo>
                  <a:lnTo>
                    <a:pt x="316613" y="90170"/>
                  </a:lnTo>
                  <a:lnTo>
                    <a:pt x="318380" y="93979"/>
                  </a:lnTo>
                  <a:lnTo>
                    <a:pt x="322834" y="102870"/>
                  </a:lnTo>
                  <a:lnTo>
                    <a:pt x="320965" y="109220"/>
                  </a:lnTo>
                  <a:lnTo>
                    <a:pt x="317579" y="114300"/>
                  </a:lnTo>
                  <a:lnTo>
                    <a:pt x="311790" y="118110"/>
                  </a:lnTo>
                  <a:lnTo>
                    <a:pt x="305005" y="120650"/>
                  </a:lnTo>
                  <a:lnTo>
                    <a:pt x="298634" y="123190"/>
                  </a:lnTo>
                  <a:lnTo>
                    <a:pt x="309908" y="123190"/>
                  </a:lnTo>
                  <a:lnTo>
                    <a:pt x="318723" y="120650"/>
                  </a:lnTo>
                  <a:lnTo>
                    <a:pt x="326341" y="118110"/>
                  </a:lnTo>
                  <a:lnTo>
                    <a:pt x="332247" y="113029"/>
                  </a:lnTo>
                  <a:lnTo>
                    <a:pt x="336201" y="102870"/>
                  </a:lnTo>
                  <a:lnTo>
                    <a:pt x="334049" y="92710"/>
                  </a:lnTo>
                  <a:lnTo>
                    <a:pt x="330943" y="82550"/>
                  </a:lnTo>
                  <a:lnTo>
                    <a:pt x="332035" y="72390"/>
                  </a:lnTo>
                  <a:lnTo>
                    <a:pt x="356951" y="72390"/>
                  </a:lnTo>
                  <a:lnTo>
                    <a:pt x="354067" y="69850"/>
                  </a:lnTo>
                  <a:lnTo>
                    <a:pt x="345362" y="55879"/>
                  </a:lnTo>
                  <a:lnTo>
                    <a:pt x="338451" y="53340"/>
                  </a:lnTo>
                  <a:close/>
                </a:path>
                <a:path w="387984" h="299720">
                  <a:moveTo>
                    <a:pt x="221451" y="97790"/>
                  </a:moveTo>
                  <a:lnTo>
                    <a:pt x="166201" y="97790"/>
                  </a:lnTo>
                  <a:lnTo>
                    <a:pt x="159687" y="104140"/>
                  </a:lnTo>
                  <a:lnTo>
                    <a:pt x="149763" y="111760"/>
                  </a:lnTo>
                  <a:lnTo>
                    <a:pt x="138736" y="118110"/>
                  </a:lnTo>
                  <a:lnTo>
                    <a:pt x="128916" y="121920"/>
                  </a:lnTo>
                  <a:lnTo>
                    <a:pt x="149109" y="121920"/>
                  </a:lnTo>
                  <a:lnTo>
                    <a:pt x="153404" y="120650"/>
                  </a:lnTo>
                  <a:lnTo>
                    <a:pt x="165462" y="115570"/>
                  </a:lnTo>
                  <a:lnTo>
                    <a:pt x="175754" y="109220"/>
                  </a:lnTo>
                  <a:lnTo>
                    <a:pt x="183344" y="102870"/>
                  </a:lnTo>
                  <a:lnTo>
                    <a:pt x="226658" y="102870"/>
                  </a:lnTo>
                  <a:lnTo>
                    <a:pt x="221451" y="97790"/>
                  </a:lnTo>
                  <a:close/>
                </a:path>
                <a:path w="387984" h="299720">
                  <a:moveTo>
                    <a:pt x="271922" y="85090"/>
                  </a:moveTo>
                  <a:lnTo>
                    <a:pt x="266835" y="85090"/>
                  </a:lnTo>
                  <a:lnTo>
                    <a:pt x="259157" y="87629"/>
                  </a:lnTo>
                  <a:lnTo>
                    <a:pt x="253745" y="92710"/>
                  </a:lnTo>
                  <a:lnTo>
                    <a:pt x="251403" y="99060"/>
                  </a:lnTo>
                  <a:lnTo>
                    <a:pt x="252939" y="106679"/>
                  </a:lnTo>
                  <a:lnTo>
                    <a:pt x="254480" y="111760"/>
                  </a:lnTo>
                  <a:lnTo>
                    <a:pt x="256432" y="115570"/>
                  </a:lnTo>
                  <a:lnTo>
                    <a:pt x="258721" y="120650"/>
                  </a:lnTo>
                  <a:lnTo>
                    <a:pt x="258735" y="121920"/>
                  </a:lnTo>
                  <a:lnTo>
                    <a:pt x="297313" y="121920"/>
                  </a:lnTo>
                  <a:lnTo>
                    <a:pt x="297305" y="120650"/>
                  </a:lnTo>
                  <a:lnTo>
                    <a:pt x="299581" y="115570"/>
                  </a:lnTo>
                  <a:lnTo>
                    <a:pt x="301547" y="111760"/>
                  </a:lnTo>
                  <a:lnTo>
                    <a:pt x="303088" y="106679"/>
                  </a:lnTo>
                  <a:lnTo>
                    <a:pt x="304624" y="99060"/>
                  </a:lnTo>
                  <a:lnTo>
                    <a:pt x="302284" y="92710"/>
                  </a:lnTo>
                  <a:lnTo>
                    <a:pt x="296873" y="87629"/>
                  </a:lnTo>
                  <a:lnTo>
                    <a:pt x="272206" y="87629"/>
                  </a:lnTo>
                  <a:lnTo>
                    <a:pt x="271922" y="85090"/>
                  </a:lnTo>
                  <a:close/>
                </a:path>
                <a:path w="387984" h="299720">
                  <a:moveTo>
                    <a:pt x="49197" y="53340"/>
                  </a:moveTo>
                  <a:lnTo>
                    <a:pt x="42289" y="55879"/>
                  </a:lnTo>
                  <a:lnTo>
                    <a:pt x="33581" y="69850"/>
                  </a:lnTo>
                  <a:lnTo>
                    <a:pt x="30712" y="72390"/>
                  </a:lnTo>
                  <a:lnTo>
                    <a:pt x="29232" y="73660"/>
                  </a:lnTo>
                  <a:lnTo>
                    <a:pt x="17143" y="74929"/>
                  </a:lnTo>
                  <a:lnTo>
                    <a:pt x="9259" y="78740"/>
                  </a:lnTo>
                  <a:lnTo>
                    <a:pt x="7772" y="86360"/>
                  </a:lnTo>
                  <a:lnTo>
                    <a:pt x="8239" y="95250"/>
                  </a:lnTo>
                  <a:lnTo>
                    <a:pt x="11984" y="100329"/>
                  </a:lnTo>
                  <a:lnTo>
                    <a:pt x="16133" y="104140"/>
                  </a:lnTo>
                  <a:lnTo>
                    <a:pt x="17809" y="109220"/>
                  </a:lnTo>
                  <a:lnTo>
                    <a:pt x="17385" y="114300"/>
                  </a:lnTo>
                  <a:lnTo>
                    <a:pt x="41293" y="114300"/>
                  </a:lnTo>
                  <a:lnTo>
                    <a:pt x="41232" y="109220"/>
                  </a:lnTo>
                  <a:lnTo>
                    <a:pt x="37855" y="102870"/>
                  </a:lnTo>
                  <a:lnTo>
                    <a:pt x="34369" y="96520"/>
                  </a:lnTo>
                  <a:lnTo>
                    <a:pt x="33922" y="87629"/>
                  </a:lnTo>
                  <a:lnTo>
                    <a:pt x="35024" y="82550"/>
                  </a:lnTo>
                  <a:lnTo>
                    <a:pt x="35802" y="80010"/>
                  </a:lnTo>
                  <a:lnTo>
                    <a:pt x="44719" y="78740"/>
                  </a:lnTo>
                  <a:lnTo>
                    <a:pt x="49438" y="76200"/>
                  </a:lnTo>
                  <a:lnTo>
                    <a:pt x="55601" y="72390"/>
                  </a:lnTo>
                  <a:lnTo>
                    <a:pt x="75815" y="72390"/>
                  </a:lnTo>
                  <a:lnTo>
                    <a:pt x="73583" y="67310"/>
                  </a:lnTo>
                  <a:lnTo>
                    <a:pt x="71575" y="64770"/>
                  </a:lnTo>
                  <a:lnTo>
                    <a:pt x="67997" y="63500"/>
                  </a:lnTo>
                  <a:lnTo>
                    <a:pt x="58262" y="58420"/>
                  </a:lnTo>
                  <a:lnTo>
                    <a:pt x="49197" y="53340"/>
                  </a:lnTo>
                  <a:close/>
                </a:path>
                <a:path w="387984" h="299720">
                  <a:moveTo>
                    <a:pt x="382888" y="109220"/>
                  </a:moveTo>
                  <a:lnTo>
                    <a:pt x="375594" y="110490"/>
                  </a:lnTo>
                  <a:lnTo>
                    <a:pt x="370253" y="114300"/>
                  </a:lnTo>
                  <a:lnTo>
                    <a:pt x="387560" y="114300"/>
                  </a:lnTo>
                  <a:lnTo>
                    <a:pt x="387525" y="111760"/>
                  </a:lnTo>
                  <a:lnTo>
                    <a:pt x="382888" y="109220"/>
                  </a:lnTo>
                  <a:close/>
                </a:path>
                <a:path w="387984" h="299720">
                  <a:moveTo>
                    <a:pt x="220248" y="96520"/>
                  </a:moveTo>
                  <a:lnTo>
                    <a:pt x="167274" y="96520"/>
                  </a:lnTo>
                  <a:lnTo>
                    <a:pt x="166809" y="97790"/>
                  </a:lnTo>
                  <a:lnTo>
                    <a:pt x="220756" y="97790"/>
                  </a:lnTo>
                  <a:lnTo>
                    <a:pt x="220248" y="96520"/>
                  </a:lnTo>
                  <a:close/>
                </a:path>
                <a:path w="387984" h="299720">
                  <a:moveTo>
                    <a:pt x="181325" y="33020"/>
                  </a:moveTo>
                  <a:lnTo>
                    <a:pt x="179190" y="33020"/>
                  </a:lnTo>
                  <a:lnTo>
                    <a:pt x="177393" y="34290"/>
                  </a:lnTo>
                  <a:lnTo>
                    <a:pt x="166096" y="38100"/>
                  </a:lnTo>
                  <a:lnTo>
                    <a:pt x="158212" y="44450"/>
                  </a:lnTo>
                  <a:lnTo>
                    <a:pt x="154842" y="53340"/>
                  </a:lnTo>
                  <a:lnTo>
                    <a:pt x="157086" y="66040"/>
                  </a:lnTo>
                  <a:lnTo>
                    <a:pt x="159786" y="73660"/>
                  </a:lnTo>
                  <a:lnTo>
                    <a:pt x="163346" y="81279"/>
                  </a:lnTo>
                  <a:lnTo>
                    <a:pt x="167558" y="87629"/>
                  </a:lnTo>
                  <a:lnTo>
                    <a:pt x="167641" y="96520"/>
                  </a:lnTo>
                  <a:lnTo>
                    <a:pt x="219866" y="96520"/>
                  </a:lnTo>
                  <a:lnTo>
                    <a:pt x="219950" y="87629"/>
                  </a:lnTo>
                  <a:lnTo>
                    <a:pt x="224151" y="81279"/>
                  </a:lnTo>
                  <a:lnTo>
                    <a:pt x="227710" y="73660"/>
                  </a:lnTo>
                  <a:lnTo>
                    <a:pt x="230422" y="66040"/>
                  </a:lnTo>
                  <a:lnTo>
                    <a:pt x="232664" y="53340"/>
                  </a:lnTo>
                  <a:lnTo>
                    <a:pt x="229289" y="44450"/>
                  </a:lnTo>
                  <a:lnTo>
                    <a:pt x="221400" y="38100"/>
                  </a:lnTo>
                  <a:lnTo>
                    <a:pt x="217633" y="36829"/>
                  </a:lnTo>
                  <a:lnTo>
                    <a:pt x="184561" y="36829"/>
                  </a:lnTo>
                  <a:lnTo>
                    <a:pt x="184108" y="34290"/>
                  </a:lnTo>
                  <a:lnTo>
                    <a:pt x="181325" y="33020"/>
                  </a:lnTo>
                  <a:close/>
                </a:path>
                <a:path w="387984" h="299720">
                  <a:moveTo>
                    <a:pt x="114087" y="83820"/>
                  </a:moveTo>
                  <a:lnTo>
                    <a:pt x="105185" y="83820"/>
                  </a:lnTo>
                  <a:lnTo>
                    <a:pt x="105343" y="86360"/>
                  </a:lnTo>
                  <a:lnTo>
                    <a:pt x="103827" y="87629"/>
                  </a:lnTo>
                  <a:lnTo>
                    <a:pt x="115445" y="87629"/>
                  </a:lnTo>
                  <a:lnTo>
                    <a:pt x="113932" y="86360"/>
                  </a:lnTo>
                  <a:lnTo>
                    <a:pt x="114087" y="83820"/>
                  </a:lnTo>
                  <a:close/>
                </a:path>
                <a:path w="387984" h="299720">
                  <a:moveTo>
                    <a:pt x="120820" y="85090"/>
                  </a:moveTo>
                  <a:lnTo>
                    <a:pt x="115730" y="85090"/>
                  </a:lnTo>
                  <a:lnTo>
                    <a:pt x="115445" y="87629"/>
                  </a:lnTo>
                  <a:lnTo>
                    <a:pt x="128497" y="87629"/>
                  </a:lnTo>
                  <a:lnTo>
                    <a:pt x="120820" y="85090"/>
                  </a:lnTo>
                  <a:close/>
                </a:path>
                <a:path w="387984" h="299720">
                  <a:moveTo>
                    <a:pt x="282453" y="83820"/>
                  </a:moveTo>
                  <a:lnTo>
                    <a:pt x="273560" y="83820"/>
                  </a:lnTo>
                  <a:lnTo>
                    <a:pt x="273719" y="86360"/>
                  </a:lnTo>
                  <a:lnTo>
                    <a:pt x="272206" y="87629"/>
                  </a:lnTo>
                  <a:lnTo>
                    <a:pt x="283820" y="87629"/>
                  </a:lnTo>
                  <a:lnTo>
                    <a:pt x="282312" y="86360"/>
                  </a:lnTo>
                  <a:lnTo>
                    <a:pt x="282453" y="83820"/>
                  </a:lnTo>
                  <a:close/>
                </a:path>
                <a:path w="387984" h="299720">
                  <a:moveTo>
                    <a:pt x="289195" y="85090"/>
                  </a:moveTo>
                  <a:lnTo>
                    <a:pt x="284105" y="85090"/>
                  </a:lnTo>
                  <a:lnTo>
                    <a:pt x="283820" y="87629"/>
                  </a:lnTo>
                  <a:lnTo>
                    <a:pt x="296873" y="87629"/>
                  </a:lnTo>
                  <a:lnTo>
                    <a:pt x="289195" y="85090"/>
                  </a:lnTo>
                  <a:close/>
                </a:path>
                <a:path w="387984" h="299720">
                  <a:moveTo>
                    <a:pt x="114217" y="76200"/>
                  </a:moveTo>
                  <a:lnTo>
                    <a:pt x="105130" y="76200"/>
                  </a:lnTo>
                  <a:lnTo>
                    <a:pt x="104296" y="77470"/>
                  </a:lnTo>
                  <a:lnTo>
                    <a:pt x="103788" y="78740"/>
                  </a:lnTo>
                  <a:lnTo>
                    <a:pt x="103788" y="81279"/>
                  </a:lnTo>
                  <a:lnTo>
                    <a:pt x="104465" y="83820"/>
                  </a:lnTo>
                  <a:lnTo>
                    <a:pt x="114894" y="83820"/>
                  </a:lnTo>
                  <a:lnTo>
                    <a:pt x="115556" y="81279"/>
                  </a:lnTo>
                  <a:lnTo>
                    <a:pt x="115556" y="78740"/>
                  </a:lnTo>
                  <a:lnTo>
                    <a:pt x="115067" y="77470"/>
                  </a:lnTo>
                  <a:lnTo>
                    <a:pt x="114217" y="76200"/>
                  </a:lnTo>
                  <a:close/>
                </a:path>
                <a:path w="387984" h="299720">
                  <a:moveTo>
                    <a:pt x="282524" y="76200"/>
                  </a:moveTo>
                  <a:lnTo>
                    <a:pt x="273434" y="76200"/>
                  </a:lnTo>
                  <a:lnTo>
                    <a:pt x="272588" y="77470"/>
                  </a:lnTo>
                  <a:lnTo>
                    <a:pt x="272077" y="78740"/>
                  </a:lnTo>
                  <a:lnTo>
                    <a:pt x="272077" y="81279"/>
                  </a:lnTo>
                  <a:lnTo>
                    <a:pt x="272754" y="83820"/>
                  </a:lnTo>
                  <a:lnTo>
                    <a:pt x="283187" y="83820"/>
                  </a:lnTo>
                  <a:lnTo>
                    <a:pt x="283850" y="81279"/>
                  </a:lnTo>
                  <a:lnTo>
                    <a:pt x="283850" y="78740"/>
                  </a:lnTo>
                  <a:lnTo>
                    <a:pt x="283356" y="77470"/>
                  </a:lnTo>
                  <a:lnTo>
                    <a:pt x="282524" y="76200"/>
                  </a:lnTo>
                  <a:close/>
                </a:path>
                <a:path w="387984" h="299720">
                  <a:moveTo>
                    <a:pt x="102640" y="63500"/>
                  </a:moveTo>
                  <a:lnTo>
                    <a:pt x="102640" y="76200"/>
                  </a:lnTo>
                  <a:lnTo>
                    <a:pt x="104649" y="73660"/>
                  </a:lnTo>
                  <a:lnTo>
                    <a:pt x="106315" y="72390"/>
                  </a:lnTo>
                  <a:lnTo>
                    <a:pt x="116715" y="72390"/>
                  </a:lnTo>
                  <a:lnTo>
                    <a:pt x="116715" y="66040"/>
                  </a:lnTo>
                  <a:lnTo>
                    <a:pt x="105905" y="66040"/>
                  </a:lnTo>
                  <a:lnTo>
                    <a:pt x="104649" y="64770"/>
                  </a:lnTo>
                  <a:lnTo>
                    <a:pt x="102640" y="63500"/>
                  </a:lnTo>
                  <a:close/>
                </a:path>
                <a:path w="387984" h="299720">
                  <a:moveTo>
                    <a:pt x="112875" y="72390"/>
                  </a:moveTo>
                  <a:lnTo>
                    <a:pt x="106470" y="72390"/>
                  </a:lnTo>
                  <a:lnTo>
                    <a:pt x="106174" y="73660"/>
                  </a:lnTo>
                  <a:lnTo>
                    <a:pt x="105185" y="74929"/>
                  </a:lnTo>
                  <a:lnTo>
                    <a:pt x="104465" y="74929"/>
                  </a:lnTo>
                  <a:lnTo>
                    <a:pt x="103374" y="76200"/>
                  </a:lnTo>
                  <a:lnTo>
                    <a:pt x="115981" y="76200"/>
                  </a:lnTo>
                  <a:lnTo>
                    <a:pt x="114160" y="74929"/>
                  </a:lnTo>
                  <a:lnTo>
                    <a:pt x="112875" y="72390"/>
                  </a:lnTo>
                  <a:close/>
                </a:path>
                <a:path w="387984" h="299720">
                  <a:moveTo>
                    <a:pt x="116715" y="72390"/>
                  </a:moveTo>
                  <a:lnTo>
                    <a:pt x="113454" y="72390"/>
                  </a:lnTo>
                  <a:lnTo>
                    <a:pt x="114714" y="73660"/>
                  </a:lnTo>
                  <a:lnTo>
                    <a:pt x="116715" y="76200"/>
                  </a:lnTo>
                  <a:lnTo>
                    <a:pt x="116715" y="72390"/>
                  </a:lnTo>
                  <a:close/>
                </a:path>
                <a:path w="387984" h="299720">
                  <a:moveTo>
                    <a:pt x="270932" y="63500"/>
                  </a:moveTo>
                  <a:lnTo>
                    <a:pt x="270932" y="76200"/>
                  </a:lnTo>
                  <a:lnTo>
                    <a:pt x="272942" y="73660"/>
                  </a:lnTo>
                  <a:lnTo>
                    <a:pt x="274198" y="72390"/>
                  </a:lnTo>
                  <a:lnTo>
                    <a:pt x="285012" y="72390"/>
                  </a:lnTo>
                  <a:lnTo>
                    <a:pt x="285012" y="66040"/>
                  </a:lnTo>
                  <a:lnTo>
                    <a:pt x="274198" y="66040"/>
                  </a:lnTo>
                  <a:lnTo>
                    <a:pt x="272942" y="64770"/>
                  </a:lnTo>
                  <a:lnTo>
                    <a:pt x="270932" y="63500"/>
                  </a:lnTo>
                  <a:close/>
                </a:path>
                <a:path w="387984" h="299720">
                  <a:moveTo>
                    <a:pt x="280940" y="72390"/>
                  </a:moveTo>
                  <a:lnTo>
                    <a:pt x="274777" y="72390"/>
                  </a:lnTo>
                  <a:lnTo>
                    <a:pt x="274482" y="73660"/>
                  </a:lnTo>
                  <a:lnTo>
                    <a:pt x="273491" y="74929"/>
                  </a:lnTo>
                  <a:lnTo>
                    <a:pt x="272771" y="74929"/>
                  </a:lnTo>
                  <a:lnTo>
                    <a:pt x="271680" y="76200"/>
                  </a:lnTo>
                  <a:lnTo>
                    <a:pt x="284274" y="76200"/>
                  </a:lnTo>
                  <a:lnTo>
                    <a:pt x="282467" y="74929"/>
                  </a:lnTo>
                  <a:lnTo>
                    <a:pt x="281476" y="73660"/>
                  </a:lnTo>
                  <a:lnTo>
                    <a:pt x="280940" y="72390"/>
                  </a:lnTo>
                  <a:close/>
                </a:path>
                <a:path w="387984" h="299720">
                  <a:moveTo>
                    <a:pt x="285012" y="72390"/>
                  </a:moveTo>
                  <a:lnTo>
                    <a:pt x="281322" y="72390"/>
                  </a:lnTo>
                  <a:lnTo>
                    <a:pt x="283018" y="73660"/>
                  </a:lnTo>
                  <a:lnTo>
                    <a:pt x="283795" y="74929"/>
                  </a:lnTo>
                  <a:lnTo>
                    <a:pt x="285012" y="76200"/>
                  </a:lnTo>
                  <a:lnTo>
                    <a:pt x="285012" y="72390"/>
                  </a:lnTo>
                  <a:close/>
                </a:path>
                <a:path w="387984" h="299720">
                  <a:moveTo>
                    <a:pt x="115981" y="62229"/>
                  </a:moveTo>
                  <a:lnTo>
                    <a:pt x="103374" y="62229"/>
                  </a:lnTo>
                  <a:lnTo>
                    <a:pt x="105185" y="64770"/>
                  </a:lnTo>
                  <a:lnTo>
                    <a:pt x="106484" y="66040"/>
                  </a:lnTo>
                  <a:lnTo>
                    <a:pt x="112875" y="66040"/>
                  </a:lnTo>
                  <a:lnTo>
                    <a:pt x="114170" y="64770"/>
                  </a:lnTo>
                  <a:lnTo>
                    <a:pt x="115981" y="62229"/>
                  </a:lnTo>
                  <a:close/>
                </a:path>
                <a:path w="387984" h="299720">
                  <a:moveTo>
                    <a:pt x="116715" y="63500"/>
                  </a:moveTo>
                  <a:lnTo>
                    <a:pt x="114714" y="64770"/>
                  </a:lnTo>
                  <a:lnTo>
                    <a:pt x="113889" y="66040"/>
                  </a:lnTo>
                  <a:lnTo>
                    <a:pt x="116715" y="66040"/>
                  </a:lnTo>
                  <a:lnTo>
                    <a:pt x="116715" y="63500"/>
                  </a:lnTo>
                  <a:close/>
                </a:path>
                <a:path w="387984" h="299720">
                  <a:moveTo>
                    <a:pt x="284274" y="62229"/>
                  </a:moveTo>
                  <a:lnTo>
                    <a:pt x="271666" y="62229"/>
                  </a:lnTo>
                  <a:lnTo>
                    <a:pt x="273477" y="64770"/>
                  </a:lnTo>
                  <a:lnTo>
                    <a:pt x="274777" y="66040"/>
                  </a:lnTo>
                  <a:lnTo>
                    <a:pt x="281164" y="66040"/>
                  </a:lnTo>
                  <a:lnTo>
                    <a:pt x="282453" y="64770"/>
                  </a:lnTo>
                  <a:lnTo>
                    <a:pt x="284274" y="62229"/>
                  </a:lnTo>
                  <a:close/>
                </a:path>
                <a:path w="387984" h="299720">
                  <a:moveTo>
                    <a:pt x="285012" y="63500"/>
                  </a:moveTo>
                  <a:lnTo>
                    <a:pt x="283018" y="64770"/>
                  </a:lnTo>
                  <a:lnTo>
                    <a:pt x="281746" y="66040"/>
                  </a:lnTo>
                  <a:lnTo>
                    <a:pt x="285012" y="66040"/>
                  </a:lnTo>
                  <a:lnTo>
                    <a:pt x="285012" y="63500"/>
                  </a:lnTo>
                  <a:close/>
                </a:path>
                <a:path w="387984" h="299720">
                  <a:moveTo>
                    <a:pt x="199670" y="33020"/>
                  </a:moveTo>
                  <a:lnTo>
                    <a:pt x="187826" y="33020"/>
                  </a:lnTo>
                  <a:lnTo>
                    <a:pt x="188038" y="36829"/>
                  </a:lnTo>
                  <a:lnTo>
                    <a:pt x="199458" y="36829"/>
                  </a:lnTo>
                  <a:lnTo>
                    <a:pt x="199670" y="33020"/>
                  </a:lnTo>
                  <a:close/>
                </a:path>
                <a:path w="387984" h="299720">
                  <a:moveTo>
                    <a:pt x="208321" y="33020"/>
                  </a:moveTo>
                  <a:lnTo>
                    <a:pt x="206171" y="33020"/>
                  </a:lnTo>
                  <a:lnTo>
                    <a:pt x="203389" y="34290"/>
                  </a:lnTo>
                  <a:lnTo>
                    <a:pt x="202947" y="36829"/>
                  </a:lnTo>
                  <a:lnTo>
                    <a:pt x="217633" y="36829"/>
                  </a:lnTo>
                  <a:lnTo>
                    <a:pt x="210099" y="34290"/>
                  </a:lnTo>
                  <a:lnTo>
                    <a:pt x="208321" y="33020"/>
                  </a:lnTo>
                  <a:close/>
                </a:path>
                <a:path w="387984" h="299720">
                  <a:moveTo>
                    <a:pt x="199022" y="19050"/>
                  </a:moveTo>
                  <a:lnTo>
                    <a:pt x="188603" y="19050"/>
                  </a:lnTo>
                  <a:lnTo>
                    <a:pt x="186764" y="21590"/>
                  </a:lnTo>
                  <a:lnTo>
                    <a:pt x="185705" y="22860"/>
                  </a:lnTo>
                  <a:lnTo>
                    <a:pt x="185705" y="29210"/>
                  </a:lnTo>
                  <a:lnTo>
                    <a:pt x="187412" y="31750"/>
                  </a:lnTo>
                  <a:lnTo>
                    <a:pt x="189928" y="33020"/>
                  </a:lnTo>
                  <a:lnTo>
                    <a:pt x="197704" y="33020"/>
                  </a:lnTo>
                  <a:lnTo>
                    <a:pt x="200206" y="31750"/>
                  </a:lnTo>
                  <a:lnTo>
                    <a:pt x="201917" y="29210"/>
                  </a:lnTo>
                  <a:lnTo>
                    <a:pt x="201917" y="22860"/>
                  </a:lnTo>
                  <a:lnTo>
                    <a:pt x="200786" y="21590"/>
                  </a:lnTo>
                  <a:lnTo>
                    <a:pt x="199022" y="19050"/>
                  </a:lnTo>
                  <a:close/>
                </a:path>
                <a:path w="387984" h="299720">
                  <a:moveTo>
                    <a:pt x="196970" y="12700"/>
                  </a:moveTo>
                  <a:lnTo>
                    <a:pt x="190652" y="12700"/>
                  </a:lnTo>
                  <a:lnTo>
                    <a:pt x="190212" y="15240"/>
                  </a:lnTo>
                  <a:lnTo>
                    <a:pt x="187218" y="17779"/>
                  </a:lnTo>
                  <a:lnTo>
                    <a:pt x="185886" y="19050"/>
                  </a:lnTo>
                  <a:lnTo>
                    <a:pt x="201733" y="19050"/>
                  </a:lnTo>
                  <a:lnTo>
                    <a:pt x="200221" y="17779"/>
                  </a:lnTo>
                  <a:lnTo>
                    <a:pt x="197467" y="15240"/>
                  </a:lnTo>
                  <a:lnTo>
                    <a:pt x="196970" y="12700"/>
                  </a:lnTo>
                  <a:close/>
                </a:path>
                <a:path w="387984" h="299720">
                  <a:moveTo>
                    <a:pt x="183982" y="1270"/>
                  </a:moveTo>
                  <a:lnTo>
                    <a:pt x="183982" y="17779"/>
                  </a:lnTo>
                  <a:lnTo>
                    <a:pt x="185662" y="16510"/>
                  </a:lnTo>
                  <a:lnTo>
                    <a:pt x="188421" y="13970"/>
                  </a:lnTo>
                  <a:lnTo>
                    <a:pt x="190652" y="12700"/>
                  </a:lnTo>
                  <a:lnTo>
                    <a:pt x="203641" y="12700"/>
                  </a:lnTo>
                  <a:lnTo>
                    <a:pt x="203641" y="6350"/>
                  </a:lnTo>
                  <a:lnTo>
                    <a:pt x="188715" y="6350"/>
                  </a:lnTo>
                  <a:lnTo>
                    <a:pt x="185479" y="3810"/>
                  </a:lnTo>
                  <a:lnTo>
                    <a:pt x="183982" y="1270"/>
                  </a:lnTo>
                  <a:close/>
                </a:path>
                <a:path w="387984" h="299720">
                  <a:moveTo>
                    <a:pt x="203641" y="12700"/>
                  </a:moveTo>
                  <a:lnTo>
                    <a:pt x="196970" y="12700"/>
                  </a:lnTo>
                  <a:lnTo>
                    <a:pt x="198903" y="13970"/>
                  </a:lnTo>
                  <a:lnTo>
                    <a:pt x="202140" y="16510"/>
                  </a:lnTo>
                  <a:lnTo>
                    <a:pt x="203641" y="17779"/>
                  </a:lnTo>
                  <a:lnTo>
                    <a:pt x="203641" y="12700"/>
                  </a:lnTo>
                  <a:close/>
                </a:path>
                <a:path w="387984" h="299720">
                  <a:moveTo>
                    <a:pt x="201733" y="0"/>
                  </a:moveTo>
                  <a:lnTo>
                    <a:pt x="185886" y="0"/>
                  </a:lnTo>
                  <a:lnTo>
                    <a:pt x="187387" y="1270"/>
                  </a:lnTo>
                  <a:lnTo>
                    <a:pt x="190169" y="3810"/>
                  </a:lnTo>
                  <a:lnTo>
                    <a:pt x="190652" y="6350"/>
                  </a:lnTo>
                  <a:lnTo>
                    <a:pt x="196970" y="6350"/>
                  </a:lnTo>
                  <a:lnTo>
                    <a:pt x="197410" y="5079"/>
                  </a:lnTo>
                  <a:lnTo>
                    <a:pt x="200400" y="1270"/>
                  </a:lnTo>
                  <a:lnTo>
                    <a:pt x="201733" y="0"/>
                  </a:lnTo>
                  <a:close/>
                </a:path>
                <a:path w="387984" h="299720">
                  <a:moveTo>
                    <a:pt x="203641" y="1270"/>
                  </a:moveTo>
                  <a:lnTo>
                    <a:pt x="201945" y="3810"/>
                  </a:lnTo>
                  <a:lnTo>
                    <a:pt x="199205" y="6350"/>
                  </a:lnTo>
                  <a:lnTo>
                    <a:pt x="203641" y="6350"/>
                  </a:lnTo>
                  <a:lnTo>
                    <a:pt x="203641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5238" y="239194"/>
              <a:ext cx="382452" cy="2925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56740" y="339173"/>
              <a:ext cx="254000" cy="369570"/>
            </a:xfrm>
            <a:custGeom>
              <a:avLst/>
              <a:gdLst/>
              <a:ahLst/>
              <a:cxnLst/>
              <a:rect l="l" t="t" r="r" b="b"/>
              <a:pathLst>
                <a:path w="254000" h="369570">
                  <a:moveTo>
                    <a:pt x="211950" y="0"/>
                  </a:moveTo>
                  <a:lnTo>
                    <a:pt x="203858" y="19900"/>
                  </a:lnTo>
                  <a:lnTo>
                    <a:pt x="191795" y="45737"/>
                  </a:lnTo>
                  <a:lnTo>
                    <a:pt x="178439" y="71775"/>
                  </a:lnTo>
                  <a:lnTo>
                    <a:pt x="166467" y="92279"/>
                  </a:lnTo>
                  <a:lnTo>
                    <a:pt x="165192" y="90770"/>
                  </a:lnTo>
                  <a:lnTo>
                    <a:pt x="163950" y="88679"/>
                  </a:lnTo>
                  <a:lnTo>
                    <a:pt x="162184" y="88125"/>
                  </a:lnTo>
                  <a:lnTo>
                    <a:pt x="158551" y="98501"/>
                  </a:lnTo>
                  <a:lnTo>
                    <a:pt x="153199" y="109185"/>
                  </a:lnTo>
                  <a:lnTo>
                    <a:pt x="146844" y="118926"/>
                  </a:lnTo>
                  <a:lnTo>
                    <a:pt x="140205" y="126471"/>
                  </a:lnTo>
                  <a:lnTo>
                    <a:pt x="139769" y="125352"/>
                  </a:lnTo>
                  <a:lnTo>
                    <a:pt x="139075" y="122288"/>
                  </a:lnTo>
                  <a:lnTo>
                    <a:pt x="137325" y="119476"/>
                  </a:lnTo>
                  <a:lnTo>
                    <a:pt x="128021" y="133464"/>
                  </a:lnTo>
                  <a:lnTo>
                    <a:pt x="104344" y="162661"/>
                  </a:lnTo>
                  <a:lnTo>
                    <a:pt x="95853" y="174978"/>
                  </a:lnTo>
                  <a:lnTo>
                    <a:pt x="92509" y="183021"/>
                  </a:lnTo>
                  <a:lnTo>
                    <a:pt x="91594" y="190822"/>
                  </a:lnTo>
                  <a:lnTo>
                    <a:pt x="93395" y="198475"/>
                  </a:lnTo>
                  <a:lnTo>
                    <a:pt x="98200" y="206071"/>
                  </a:lnTo>
                  <a:lnTo>
                    <a:pt x="101111" y="209765"/>
                  </a:lnTo>
                  <a:lnTo>
                    <a:pt x="103780" y="214734"/>
                  </a:lnTo>
                  <a:lnTo>
                    <a:pt x="104740" y="220886"/>
                  </a:lnTo>
                  <a:lnTo>
                    <a:pt x="102524" y="228125"/>
                  </a:lnTo>
                  <a:lnTo>
                    <a:pt x="94058" y="237315"/>
                  </a:lnTo>
                  <a:lnTo>
                    <a:pt x="83818" y="240531"/>
                  </a:lnTo>
                  <a:lnTo>
                    <a:pt x="74119" y="238095"/>
                  </a:lnTo>
                  <a:lnTo>
                    <a:pt x="67276" y="230328"/>
                  </a:lnTo>
                  <a:lnTo>
                    <a:pt x="0" y="259358"/>
                  </a:lnTo>
                  <a:lnTo>
                    <a:pt x="0" y="348984"/>
                  </a:lnTo>
                  <a:lnTo>
                    <a:pt x="20536" y="345509"/>
                  </a:lnTo>
                  <a:lnTo>
                    <a:pt x="39881" y="338405"/>
                  </a:lnTo>
                  <a:lnTo>
                    <a:pt x="57546" y="328198"/>
                  </a:lnTo>
                  <a:lnTo>
                    <a:pt x="73875" y="314863"/>
                  </a:lnTo>
                  <a:lnTo>
                    <a:pt x="74382" y="314143"/>
                  </a:lnTo>
                  <a:lnTo>
                    <a:pt x="75121" y="313676"/>
                  </a:lnTo>
                  <a:lnTo>
                    <a:pt x="77284" y="319060"/>
                  </a:lnTo>
                  <a:lnTo>
                    <a:pt x="83328" y="319060"/>
                  </a:lnTo>
                  <a:lnTo>
                    <a:pt x="86442" y="323061"/>
                  </a:lnTo>
                  <a:lnTo>
                    <a:pt x="87627" y="321591"/>
                  </a:lnTo>
                  <a:lnTo>
                    <a:pt x="89593" y="320120"/>
                  </a:lnTo>
                  <a:lnTo>
                    <a:pt x="90273" y="342212"/>
                  </a:lnTo>
                  <a:lnTo>
                    <a:pt x="90978" y="350693"/>
                  </a:lnTo>
                  <a:lnTo>
                    <a:pt x="92318" y="360983"/>
                  </a:lnTo>
                  <a:lnTo>
                    <a:pt x="100065" y="359751"/>
                  </a:lnTo>
                  <a:lnTo>
                    <a:pt x="104206" y="364288"/>
                  </a:lnTo>
                  <a:lnTo>
                    <a:pt x="108997" y="358167"/>
                  </a:lnTo>
                  <a:lnTo>
                    <a:pt x="117547" y="358211"/>
                  </a:lnTo>
                  <a:lnTo>
                    <a:pt x="113342" y="324188"/>
                  </a:lnTo>
                  <a:lnTo>
                    <a:pt x="112842" y="318197"/>
                  </a:lnTo>
                  <a:lnTo>
                    <a:pt x="115279" y="326145"/>
                  </a:lnTo>
                  <a:lnTo>
                    <a:pt x="122951" y="357973"/>
                  </a:lnTo>
                  <a:lnTo>
                    <a:pt x="126187" y="368867"/>
                  </a:lnTo>
                  <a:lnTo>
                    <a:pt x="134636" y="365716"/>
                  </a:lnTo>
                  <a:lnTo>
                    <a:pt x="139442" y="369547"/>
                  </a:lnTo>
                  <a:lnTo>
                    <a:pt x="142664" y="361972"/>
                  </a:lnTo>
                  <a:lnTo>
                    <a:pt x="150426" y="359935"/>
                  </a:lnTo>
                  <a:lnTo>
                    <a:pt x="147330" y="348782"/>
                  </a:lnTo>
                  <a:lnTo>
                    <a:pt x="131824" y="305492"/>
                  </a:lnTo>
                  <a:lnTo>
                    <a:pt x="136421" y="314956"/>
                  </a:lnTo>
                  <a:lnTo>
                    <a:pt x="152687" y="351525"/>
                  </a:lnTo>
                  <a:lnTo>
                    <a:pt x="156984" y="360104"/>
                  </a:lnTo>
                  <a:lnTo>
                    <a:pt x="164768" y="356205"/>
                  </a:lnTo>
                  <a:lnTo>
                    <a:pt x="170453" y="358466"/>
                  </a:lnTo>
                  <a:lnTo>
                    <a:pt x="172193" y="353411"/>
                  </a:lnTo>
                  <a:lnTo>
                    <a:pt x="174552" y="347883"/>
                  </a:lnTo>
                  <a:lnTo>
                    <a:pt x="175685" y="341551"/>
                  </a:lnTo>
                  <a:lnTo>
                    <a:pt x="173746" y="334087"/>
                  </a:lnTo>
                  <a:lnTo>
                    <a:pt x="167014" y="321758"/>
                  </a:lnTo>
                  <a:lnTo>
                    <a:pt x="152506" y="297240"/>
                  </a:lnTo>
                  <a:lnTo>
                    <a:pt x="149209" y="291161"/>
                  </a:lnTo>
                  <a:lnTo>
                    <a:pt x="155236" y="299387"/>
                  </a:lnTo>
                  <a:lnTo>
                    <a:pt x="180103" y="336208"/>
                  </a:lnTo>
                  <a:lnTo>
                    <a:pt x="185933" y="342619"/>
                  </a:lnTo>
                  <a:lnTo>
                    <a:pt x="194647" y="337799"/>
                  </a:lnTo>
                  <a:lnTo>
                    <a:pt x="199598" y="337687"/>
                  </a:lnTo>
                  <a:lnTo>
                    <a:pt x="201139" y="326185"/>
                  </a:lnTo>
                  <a:lnTo>
                    <a:pt x="200777" y="320173"/>
                  </a:lnTo>
                  <a:lnTo>
                    <a:pt x="197606" y="314114"/>
                  </a:lnTo>
                  <a:lnTo>
                    <a:pt x="191881" y="307927"/>
                  </a:lnTo>
                  <a:lnTo>
                    <a:pt x="178639" y="294798"/>
                  </a:lnTo>
                  <a:lnTo>
                    <a:pt x="174593" y="290423"/>
                  </a:lnTo>
                  <a:lnTo>
                    <a:pt x="181853" y="296911"/>
                  </a:lnTo>
                  <a:lnTo>
                    <a:pt x="189150" y="303843"/>
                  </a:lnTo>
                  <a:lnTo>
                    <a:pt x="195940" y="309722"/>
                  </a:lnTo>
                  <a:lnTo>
                    <a:pt x="201675" y="313052"/>
                  </a:lnTo>
                  <a:lnTo>
                    <a:pt x="213166" y="316602"/>
                  </a:lnTo>
                  <a:lnTo>
                    <a:pt x="217177" y="310907"/>
                  </a:lnTo>
                  <a:lnTo>
                    <a:pt x="221644" y="308743"/>
                  </a:lnTo>
                  <a:lnTo>
                    <a:pt x="219836" y="300024"/>
                  </a:lnTo>
                  <a:lnTo>
                    <a:pt x="217672" y="292636"/>
                  </a:lnTo>
                  <a:lnTo>
                    <a:pt x="211607" y="285312"/>
                  </a:lnTo>
                  <a:lnTo>
                    <a:pt x="198097" y="276786"/>
                  </a:lnTo>
                  <a:lnTo>
                    <a:pt x="212081" y="281396"/>
                  </a:lnTo>
                  <a:lnTo>
                    <a:pt x="222475" y="281780"/>
                  </a:lnTo>
                  <a:lnTo>
                    <a:pt x="230245" y="279013"/>
                  </a:lnTo>
                  <a:lnTo>
                    <a:pt x="236360" y="274168"/>
                  </a:lnTo>
                  <a:lnTo>
                    <a:pt x="233395" y="267366"/>
                  </a:lnTo>
                  <a:lnTo>
                    <a:pt x="229270" y="261576"/>
                  </a:lnTo>
                  <a:lnTo>
                    <a:pt x="224526" y="257101"/>
                  </a:lnTo>
                  <a:lnTo>
                    <a:pt x="219707" y="254242"/>
                  </a:lnTo>
                  <a:lnTo>
                    <a:pt x="228662" y="253141"/>
                  </a:lnTo>
                  <a:lnTo>
                    <a:pt x="236094" y="249699"/>
                  </a:lnTo>
                  <a:lnTo>
                    <a:pt x="242146" y="244468"/>
                  </a:lnTo>
                  <a:lnTo>
                    <a:pt x="246960" y="238003"/>
                  </a:lnTo>
                  <a:lnTo>
                    <a:pt x="242570" y="232538"/>
                  </a:lnTo>
                  <a:lnTo>
                    <a:pt x="236716" y="228030"/>
                  </a:lnTo>
                  <a:lnTo>
                    <a:pt x="229747" y="224720"/>
                  </a:lnTo>
                  <a:lnTo>
                    <a:pt x="222012" y="222850"/>
                  </a:lnTo>
                  <a:lnTo>
                    <a:pt x="233330" y="219007"/>
                  </a:lnTo>
                  <a:lnTo>
                    <a:pt x="242654" y="212297"/>
                  </a:lnTo>
                  <a:lnTo>
                    <a:pt x="249241" y="203465"/>
                  </a:lnTo>
                  <a:lnTo>
                    <a:pt x="252345" y="193255"/>
                  </a:lnTo>
                  <a:lnTo>
                    <a:pt x="246693" y="190119"/>
                  </a:lnTo>
                  <a:lnTo>
                    <a:pt x="239949" y="188269"/>
                  </a:lnTo>
                  <a:lnTo>
                    <a:pt x="232505" y="187537"/>
                  </a:lnTo>
                  <a:lnTo>
                    <a:pt x="224755" y="187754"/>
                  </a:lnTo>
                  <a:lnTo>
                    <a:pt x="236114" y="181120"/>
                  </a:lnTo>
                  <a:lnTo>
                    <a:pt x="245053" y="172202"/>
                  </a:lnTo>
                  <a:lnTo>
                    <a:pt x="251041" y="161994"/>
                  </a:lnTo>
                  <a:lnTo>
                    <a:pt x="253544" y="151488"/>
                  </a:lnTo>
                  <a:lnTo>
                    <a:pt x="246795" y="149923"/>
                  </a:lnTo>
                  <a:lnTo>
                    <a:pt x="240135" y="149763"/>
                  </a:lnTo>
                  <a:lnTo>
                    <a:pt x="233682" y="150627"/>
                  </a:lnTo>
                  <a:lnTo>
                    <a:pt x="227556" y="152135"/>
                  </a:lnTo>
                  <a:lnTo>
                    <a:pt x="234452" y="145273"/>
                  </a:lnTo>
                  <a:lnTo>
                    <a:pt x="241326" y="136074"/>
                  </a:lnTo>
                  <a:lnTo>
                    <a:pt x="246336" y="124518"/>
                  </a:lnTo>
                  <a:lnTo>
                    <a:pt x="247639" y="110585"/>
                  </a:lnTo>
                  <a:lnTo>
                    <a:pt x="240727" y="110339"/>
                  </a:lnTo>
                  <a:lnTo>
                    <a:pt x="232738" y="112314"/>
                  </a:lnTo>
                  <a:lnTo>
                    <a:pt x="225044" y="115331"/>
                  </a:lnTo>
                  <a:lnTo>
                    <a:pt x="219016" y="118216"/>
                  </a:lnTo>
                  <a:lnTo>
                    <a:pt x="231304" y="105132"/>
                  </a:lnTo>
                  <a:lnTo>
                    <a:pt x="238403" y="88223"/>
                  </a:lnTo>
                  <a:lnTo>
                    <a:pt x="239875" y="70449"/>
                  </a:lnTo>
                  <a:lnTo>
                    <a:pt x="235285" y="54771"/>
                  </a:lnTo>
                  <a:lnTo>
                    <a:pt x="227405" y="62832"/>
                  </a:lnTo>
                  <a:lnTo>
                    <a:pt x="204101" y="90378"/>
                  </a:lnTo>
                  <a:lnTo>
                    <a:pt x="197110" y="98201"/>
                  </a:lnTo>
                  <a:lnTo>
                    <a:pt x="218373" y="60245"/>
                  </a:lnTo>
                  <a:lnTo>
                    <a:pt x="224299" y="36897"/>
                  </a:lnTo>
                  <a:lnTo>
                    <a:pt x="224124" y="22591"/>
                  </a:lnTo>
                  <a:lnTo>
                    <a:pt x="220365" y="9418"/>
                  </a:lnTo>
                  <a:lnTo>
                    <a:pt x="211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6332" y="345470"/>
              <a:ext cx="220085" cy="3584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01981" y="339206"/>
              <a:ext cx="254000" cy="369570"/>
            </a:xfrm>
            <a:custGeom>
              <a:avLst/>
              <a:gdLst/>
              <a:ahLst/>
              <a:cxnLst/>
              <a:rect l="l" t="t" r="r" b="b"/>
              <a:pathLst>
                <a:path w="254000" h="369570">
                  <a:moveTo>
                    <a:pt x="41609" y="0"/>
                  </a:moveTo>
                  <a:lnTo>
                    <a:pt x="33193" y="9415"/>
                  </a:lnTo>
                  <a:lnTo>
                    <a:pt x="29430" y="22584"/>
                  </a:lnTo>
                  <a:lnTo>
                    <a:pt x="29251" y="36888"/>
                  </a:lnTo>
                  <a:lnTo>
                    <a:pt x="31589" y="49709"/>
                  </a:lnTo>
                  <a:lnTo>
                    <a:pt x="35174" y="60243"/>
                  </a:lnTo>
                  <a:lnTo>
                    <a:pt x="40219" y="71505"/>
                  </a:lnTo>
                  <a:lnTo>
                    <a:pt x="47161" y="83992"/>
                  </a:lnTo>
                  <a:lnTo>
                    <a:pt x="56437" y="98200"/>
                  </a:lnTo>
                  <a:lnTo>
                    <a:pt x="49446" y="90383"/>
                  </a:lnTo>
                  <a:lnTo>
                    <a:pt x="26141" y="62832"/>
                  </a:lnTo>
                  <a:lnTo>
                    <a:pt x="18260" y="54766"/>
                  </a:lnTo>
                  <a:lnTo>
                    <a:pt x="13669" y="70436"/>
                  </a:lnTo>
                  <a:lnTo>
                    <a:pt x="15143" y="88210"/>
                  </a:lnTo>
                  <a:lnTo>
                    <a:pt x="22243" y="105127"/>
                  </a:lnTo>
                  <a:lnTo>
                    <a:pt x="34531" y="118230"/>
                  </a:lnTo>
                  <a:lnTo>
                    <a:pt x="28503" y="115334"/>
                  </a:lnTo>
                  <a:lnTo>
                    <a:pt x="20812" y="112311"/>
                  </a:lnTo>
                  <a:lnTo>
                    <a:pt x="12825" y="110334"/>
                  </a:lnTo>
                  <a:lnTo>
                    <a:pt x="5908" y="110581"/>
                  </a:lnTo>
                  <a:lnTo>
                    <a:pt x="7212" y="124510"/>
                  </a:lnTo>
                  <a:lnTo>
                    <a:pt x="12226" y="136063"/>
                  </a:lnTo>
                  <a:lnTo>
                    <a:pt x="19106" y="145263"/>
                  </a:lnTo>
                  <a:lnTo>
                    <a:pt x="26007" y="152135"/>
                  </a:lnTo>
                  <a:lnTo>
                    <a:pt x="19870" y="150618"/>
                  </a:lnTo>
                  <a:lnTo>
                    <a:pt x="13411" y="149751"/>
                  </a:lnTo>
                  <a:lnTo>
                    <a:pt x="6749" y="149910"/>
                  </a:lnTo>
                  <a:lnTo>
                    <a:pt x="0" y="151469"/>
                  </a:lnTo>
                  <a:lnTo>
                    <a:pt x="2503" y="161986"/>
                  </a:lnTo>
                  <a:lnTo>
                    <a:pt x="8492" y="172199"/>
                  </a:lnTo>
                  <a:lnTo>
                    <a:pt x="17432" y="181119"/>
                  </a:lnTo>
                  <a:lnTo>
                    <a:pt x="28793" y="187754"/>
                  </a:lnTo>
                  <a:lnTo>
                    <a:pt x="21043" y="187535"/>
                  </a:lnTo>
                  <a:lnTo>
                    <a:pt x="13597" y="188265"/>
                  </a:lnTo>
                  <a:lnTo>
                    <a:pt x="6851" y="190114"/>
                  </a:lnTo>
                  <a:lnTo>
                    <a:pt x="1198" y="193250"/>
                  </a:lnTo>
                  <a:lnTo>
                    <a:pt x="4304" y="203457"/>
                  </a:lnTo>
                  <a:lnTo>
                    <a:pt x="10891" y="212290"/>
                  </a:lnTo>
                  <a:lnTo>
                    <a:pt x="20216" y="219003"/>
                  </a:lnTo>
                  <a:lnTo>
                    <a:pt x="31532" y="222846"/>
                  </a:lnTo>
                  <a:lnTo>
                    <a:pt x="23797" y="224716"/>
                  </a:lnTo>
                  <a:lnTo>
                    <a:pt x="16829" y="228022"/>
                  </a:lnTo>
                  <a:lnTo>
                    <a:pt x="10976" y="232529"/>
                  </a:lnTo>
                  <a:lnTo>
                    <a:pt x="6588" y="237999"/>
                  </a:lnTo>
                  <a:lnTo>
                    <a:pt x="11406" y="244472"/>
                  </a:lnTo>
                  <a:lnTo>
                    <a:pt x="17456" y="249702"/>
                  </a:lnTo>
                  <a:lnTo>
                    <a:pt x="24884" y="253142"/>
                  </a:lnTo>
                  <a:lnTo>
                    <a:pt x="33836" y="254242"/>
                  </a:lnTo>
                  <a:lnTo>
                    <a:pt x="29026" y="257101"/>
                  </a:lnTo>
                  <a:lnTo>
                    <a:pt x="24283" y="261575"/>
                  </a:lnTo>
                  <a:lnTo>
                    <a:pt x="20155" y="267365"/>
                  </a:lnTo>
                  <a:lnTo>
                    <a:pt x="17186" y="274168"/>
                  </a:lnTo>
                  <a:lnTo>
                    <a:pt x="23306" y="279011"/>
                  </a:lnTo>
                  <a:lnTo>
                    <a:pt x="31075" y="281776"/>
                  </a:lnTo>
                  <a:lnTo>
                    <a:pt x="41465" y="281386"/>
                  </a:lnTo>
                  <a:lnTo>
                    <a:pt x="55448" y="276767"/>
                  </a:lnTo>
                  <a:lnTo>
                    <a:pt x="41939" y="285303"/>
                  </a:lnTo>
                  <a:lnTo>
                    <a:pt x="35876" y="292630"/>
                  </a:lnTo>
                  <a:lnTo>
                    <a:pt x="33712" y="300014"/>
                  </a:lnTo>
                  <a:lnTo>
                    <a:pt x="31899" y="308724"/>
                  </a:lnTo>
                  <a:lnTo>
                    <a:pt x="36367" y="310888"/>
                  </a:lnTo>
                  <a:lnTo>
                    <a:pt x="40378" y="316598"/>
                  </a:lnTo>
                  <a:lnTo>
                    <a:pt x="51887" y="313052"/>
                  </a:lnTo>
                  <a:lnTo>
                    <a:pt x="57612" y="309717"/>
                  </a:lnTo>
                  <a:lnTo>
                    <a:pt x="64396" y="303833"/>
                  </a:lnTo>
                  <a:lnTo>
                    <a:pt x="71691" y="296902"/>
                  </a:lnTo>
                  <a:lnTo>
                    <a:pt x="78952" y="290422"/>
                  </a:lnTo>
                  <a:lnTo>
                    <a:pt x="74904" y="294788"/>
                  </a:lnTo>
                  <a:lnTo>
                    <a:pt x="61666" y="307917"/>
                  </a:lnTo>
                  <a:lnTo>
                    <a:pt x="55944" y="314110"/>
                  </a:lnTo>
                  <a:lnTo>
                    <a:pt x="52780" y="320169"/>
                  </a:lnTo>
                  <a:lnTo>
                    <a:pt x="52418" y="326177"/>
                  </a:lnTo>
                  <a:lnTo>
                    <a:pt x="53949" y="337672"/>
                  </a:lnTo>
                  <a:lnTo>
                    <a:pt x="58896" y="337812"/>
                  </a:lnTo>
                  <a:lnTo>
                    <a:pt x="67630" y="342604"/>
                  </a:lnTo>
                  <a:lnTo>
                    <a:pt x="73440" y="336189"/>
                  </a:lnTo>
                  <a:lnTo>
                    <a:pt x="98318" y="299382"/>
                  </a:lnTo>
                  <a:lnTo>
                    <a:pt x="104339" y="291156"/>
                  </a:lnTo>
                  <a:lnTo>
                    <a:pt x="101042" y="297231"/>
                  </a:lnTo>
                  <a:lnTo>
                    <a:pt x="86544" y="321751"/>
                  </a:lnTo>
                  <a:lnTo>
                    <a:pt x="79815" y="334065"/>
                  </a:lnTo>
                  <a:lnTo>
                    <a:pt x="77868" y="341538"/>
                  </a:lnTo>
                  <a:lnTo>
                    <a:pt x="78997" y="347874"/>
                  </a:lnTo>
                  <a:lnTo>
                    <a:pt x="81358" y="353405"/>
                  </a:lnTo>
                  <a:lnTo>
                    <a:pt x="83106" y="358462"/>
                  </a:lnTo>
                  <a:lnTo>
                    <a:pt x="88776" y="356201"/>
                  </a:lnTo>
                  <a:lnTo>
                    <a:pt x="96563" y="360104"/>
                  </a:lnTo>
                  <a:lnTo>
                    <a:pt x="100862" y="351522"/>
                  </a:lnTo>
                  <a:lnTo>
                    <a:pt x="117134" y="314940"/>
                  </a:lnTo>
                  <a:lnTo>
                    <a:pt x="121723" y="305474"/>
                  </a:lnTo>
                  <a:lnTo>
                    <a:pt x="106218" y="348763"/>
                  </a:lnTo>
                  <a:lnTo>
                    <a:pt x="103118" y="359920"/>
                  </a:lnTo>
                  <a:lnTo>
                    <a:pt x="110881" y="361965"/>
                  </a:lnTo>
                  <a:lnTo>
                    <a:pt x="114117" y="369543"/>
                  </a:lnTo>
                  <a:lnTo>
                    <a:pt x="118922" y="365701"/>
                  </a:lnTo>
                  <a:lnTo>
                    <a:pt x="127361" y="368877"/>
                  </a:lnTo>
                  <a:lnTo>
                    <a:pt x="130611" y="357969"/>
                  </a:lnTo>
                  <a:lnTo>
                    <a:pt x="138274" y="326143"/>
                  </a:lnTo>
                  <a:lnTo>
                    <a:pt x="140717" y="318195"/>
                  </a:lnTo>
                  <a:lnTo>
                    <a:pt x="140208" y="324180"/>
                  </a:lnTo>
                  <a:lnTo>
                    <a:pt x="135997" y="358207"/>
                  </a:lnTo>
                  <a:lnTo>
                    <a:pt x="144561" y="358152"/>
                  </a:lnTo>
                  <a:lnTo>
                    <a:pt x="149339" y="364269"/>
                  </a:lnTo>
                  <a:lnTo>
                    <a:pt x="153483" y="359747"/>
                  </a:lnTo>
                  <a:lnTo>
                    <a:pt x="161226" y="360978"/>
                  </a:lnTo>
                  <a:lnTo>
                    <a:pt x="162568" y="350690"/>
                  </a:lnTo>
                  <a:lnTo>
                    <a:pt x="163273" y="342206"/>
                  </a:lnTo>
                  <a:lnTo>
                    <a:pt x="163955" y="320104"/>
                  </a:lnTo>
                  <a:lnTo>
                    <a:pt x="165917" y="321584"/>
                  </a:lnTo>
                  <a:lnTo>
                    <a:pt x="167105" y="323056"/>
                  </a:lnTo>
                  <a:lnTo>
                    <a:pt x="170215" y="319057"/>
                  </a:lnTo>
                  <a:lnTo>
                    <a:pt x="176263" y="319057"/>
                  </a:lnTo>
                  <a:lnTo>
                    <a:pt x="178427" y="313670"/>
                  </a:lnTo>
                  <a:lnTo>
                    <a:pt x="179176" y="314139"/>
                  </a:lnTo>
                  <a:lnTo>
                    <a:pt x="179683" y="314859"/>
                  </a:lnTo>
                  <a:lnTo>
                    <a:pt x="196006" y="328193"/>
                  </a:lnTo>
                  <a:lnTo>
                    <a:pt x="213668" y="338398"/>
                  </a:lnTo>
                  <a:lnTo>
                    <a:pt x="233012" y="345505"/>
                  </a:lnTo>
                  <a:lnTo>
                    <a:pt x="253549" y="348994"/>
                  </a:lnTo>
                  <a:lnTo>
                    <a:pt x="253549" y="259340"/>
                  </a:lnTo>
                  <a:lnTo>
                    <a:pt x="186272" y="230327"/>
                  </a:lnTo>
                  <a:lnTo>
                    <a:pt x="179428" y="238081"/>
                  </a:lnTo>
                  <a:lnTo>
                    <a:pt x="169729" y="240517"/>
                  </a:lnTo>
                  <a:lnTo>
                    <a:pt x="159492" y="237306"/>
                  </a:lnTo>
                  <a:lnTo>
                    <a:pt x="151034" y="228117"/>
                  </a:lnTo>
                  <a:lnTo>
                    <a:pt x="148818" y="220880"/>
                  </a:lnTo>
                  <a:lnTo>
                    <a:pt x="149776" y="214730"/>
                  </a:lnTo>
                  <a:lnTo>
                    <a:pt x="152440" y="209762"/>
                  </a:lnTo>
                  <a:lnTo>
                    <a:pt x="155343" y="206071"/>
                  </a:lnTo>
                  <a:lnTo>
                    <a:pt x="160158" y="198472"/>
                  </a:lnTo>
                  <a:lnTo>
                    <a:pt x="161964" y="190820"/>
                  </a:lnTo>
                  <a:lnTo>
                    <a:pt x="161051" y="183020"/>
                  </a:lnTo>
                  <a:lnTo>
                    <a:pt x="157709" y="174978"/>
                  </a:lnTo>
                  <a:lnTo>
                    <a:pt x="149209" y="162651"/>
                  </a:lnTo>
                  <a:lnTo>
                    <a:pt x="125530" y="133451"/>
                  </a:lnTo>
                  <a:lnTo>
                    <a:pt x="116236" y="119472"/>
                  </a:lnTo>
                  <a:lnTo>
                    <a:pt x="114470" y="122284"/>
                  </a:lnTo>
                  <a:lnTo>
                    <a:pt x="113793" y="125337"/>
                  </a:lnTo>
                  <a:lnTo>
                    <a:pt x="113339" y="126467"/>
                  </a:lnTo>
                  <a:lnTo>
                    <a:pt x="106704" y="118921"/>
                  </a:lnTo>
                  <a:lnTo>
                    <a:pt x="100355" y="109181"/>
                  </a:lnTo>
                  <a:lnTo>
                    <a:pt x="95008" y="98494"/>
                  </a:lnTo>
                  <a:lnTo>
                    <a:pt x="91379" y="88110"/>
                  </a:lnTo>
                  <a:lnTo>
                    <a:pt x="89611" y="88675"/>
                  </a:lnTo>
                  <a:lnTo>
                    <a:pt x="88351" y="90766"/>
                  </a:lnTo>
                  <a:lnTo>
                    <a:pt x="87077" y="92264"/>
                  </a:lnTo>
                  <a:lnTo>
                    <a:pt x="75106" y="71766"/>
                  </a:lnTo>
                  <a:lnTo>
                    <a:pt x="61752" y="45729"/>
                  </a:lnTo>
                  <a:lnTo>
                    <a:pt x="49693" y="19893"/>
                  </a:lnTo>
                  <a:lnTo>
                    <a:pt x="41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5788" y="345978"/>
              <a:ext cx="220089" cy="35849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28141" y="503129"/>
              <a:ext cx="258445" cy="218440"/>
            </a:xfrm>
            <a:custGeom>
              <a:avLst/>
              <a:gdLst/>
              <a:ahLst/>
              <a:cxnLst/>
              <a:rect l="l" t="t" r="r" b="b"/>
              <a:pathLst>
                <a:path w="258445" h="218440">
                  <a:moveTo>
                    <a:pt x="123954" y="0"/>
                  </a:moveTo>
                  <a:lnTo>
                    <a:pt x="77088" y="8408"/>
                  </a:lnTo>
                  <a:lnTo>
                    <a:pt x="33933" y="30797"/>
                  </a:lnTo>
                  <a:lnTo>
                    <a:pt x="0" y="64648"/>
                  </a:lnTo>
                  <a:lnTo>
                    <a:pt x="21074" y="95435"/>
                  </a:lnTo>
                  <a:lnTo>
                    <a:pt x="14758" y="103979"/>
                  </a:lnTo>
                  <a:lnTo>
                    <a:pt x="9590" y="113869"/>
                  </a:lnTo>
                  <a:lnTo>
                    <a:pt x="6100" y="124478"/>
                  </a:lnTo>
                  <a:lnTo>
                    <a:pt x="4819" y="135178"/>
                  </a:lnTo>
                  <a:lnTo>
                    <a:pt x="7377" y="152038"/>
                  </a:lnTo>
                  <a:lnTo>
                    <a:pt x="41511" y="194565"/>
                  </a:lnTo>
                  <a:lnTo>
                    <a:pt x="80696" y="211884"/>
                  </a:lnTo>
                  <a:lnTo>
                    <a:pt x="128645" y="218241"/>
                  </a:lnTo>
                  <a:lnTo>
                    <a:pt x="153548" y="216591"/>
                  </a:lnTo>
                  <a:lnTo>
                    <a:pt x="197672" y="204428"/>
                  </a:lnTo>
                  <a:lnTo>
                    <a:pt x="231332" y="182168"/>
                  </a:lnTo>
                  <a:lnTo>
                    <a:pt x="252827" y="134711"/>
                  </a:lnTo>
                  <a:lnTo>
                    <a:pt x="251709" y="124294"/>
                  </a:lnTo>
                  <a:lnTo>
                    <a:pt x="248542" y="114260"/>
                  </a:lnTo>
                  <a:lnTo>
                    <a:pt x="243615" y="104703"/>
                  </a:lnTo>
                  <a:lnTo>
                    <a:pt x="237210" y="95716"/>
                  </a:lnTo>
                  <a:lnTo>
                    <a:pt x="258422" y="64212"/>
                  </a:lnTo>
                  <a:lnTo>
                    <a:pt x="251679" y="55972"/>
                  </a:lnTo>
                  <a:lnTo>
                    <a:pt x="225310" y="31093"/>
                  </a:lnTo>
                  <a:lnTo>
                    <a:pt x="194671" y="13108"/>
                  </a:lnTo>
                  <a:lnTo>
                    <a:pt x="160605" y="2562"/>
                  </a:lnTo>
                  <a:lnTo>
                    <a:pt x="123954" y="0"/>
                  </a:lnTo>
                  <a:close/>
                </a:path>
              </a:pathLst>
            </a:custGeom>
            <a:solidFill>
              <a:srgbClr val="826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3245" y="498404"/>
              <a:ext cx="268605" cy="227965"/>
            </a:xfrm>
            <a:custGeom>
              <a:avLst/>
              <a:gdLst/>
              <a:ahLst/>
              <a:cxnLst/>
              <a:rect l="l" t="t" r="r" b="b"/>
              <a:pathLst>
                <a:path w="268605" h="227965">
                  <a:moveTo>
                    <a:pt x="135964" y="0"/>
                  </a:moveTo>
                  <a:lnTo>
                    <a:pt x="133548" y="0"/>
                  </a:lnTo>
                  <a:lnTo>
                    <a:pt x="131089" y="62"/>
                  </a:lnTo>
                  <a:lnTo>
                    <a:pt x="79278" y="9239"/>
                  </a:lnTo>
                  <a:lnTo>
                    <a:pt x="36125" y="31850"/>
                  </a:lnTo>
                  <a:lnTo>
                    <a:pt x="1244" y="66615"/>
                  </a:lnTo>
                  <a:lnTo>
                    <a:pt x="0" y="70333"/>
                  </a:lnTo>
                  <a:lnTo>
                    <a:pt x="20250" y="99904"/>
                  </a:lnTo>
                  <a:lnTo>
                    <a:pt x="13986" y="109301"/>
                  </a:lnTo>
                  <a:lnTo>
                    <a:pt x="9224" y="119486"/>
                  </a:lnTo>
                  <a:lnTo>
                    <a:pt x="6202" y="129865"/>
                  </a:lnTo>
                  <a:lnTo>
                    <a:pt x="5218" y="139194"/>
                  </a:lnTo>
                  <a:lnTo>
                    <a:pt x="5143" y="140126"/>
                  </a:lnTo>
                  <a:lnTo>
                    <a:pt x="7819" y="157893"/>
                  </a:lnTo>
                  <a:lnTo>
                    <a:pt x="43897" y="203119"/>
                  </a:lnTo>
                  <a:lnTo>
                    <a:pt x="84902" y="221181"/>
                  </a:lnTo>
                  <a:lnTo>
                    <a:pt x="133567" y="227545"/>
                  </a:lnTo>
                  <a:lnTo>
                    <a:pt x="158706" y="225893"/>
                  </a:lnTo>
                  <a:lnTo>
                    <a:pt x="182252" y="221181"/>
                  </a:lnTo>
                  <a:lnTo>
                    <a:pt x="190244" y="218372"/>
                  </a:lnTo>
                  <a:lnTo>
                    <a:pt x="133548" y="218372"/>
                  </a:lnTo>
                  <a:lnTo>
                    <a:pt x="109975" y="216871"/>
                  </a:lnTo>
                  <a:lnTo>
                    <a:pt x="67138" y="205277"/>
                  </a:lnTo>
                  <a:lnTo>
                    <a:pt x="34231" y="183626"/>
                  </a:lnTo>
                  <a:lnTo>
                    <a:pt x="14336" y="140126"/>
                  </a:lnTo>
                  <a:lnTo>
                    <a:pt x="14335" y="139194"/>
                  </a:lnTo>
                  <a:lnTo>
                    <a:pt x="15410" y="130402"/>
                  </a:lnTo>
                  <a:lnTo>
                    <a:pt x="18467" y="120871"/>
                  </a:lnTo>
                  <a:lnTo>
                    <a:pt x="23216" y="111594"/>
                  </a:lnTo>
                  <a:lnTo>
                    <a:pt x="29411" y="103169"/>
                  </a:lnTo>
                  <a:lnTo>
                    <a:pt x="30783" y="101596"/>
                  </a:lnTo>
                  <a:lnTo>
                    <a:pt x="30923" y="99292"/>
                  </a:lnTo>
                  <a:lnTo>
                    <a:pt x="10543" y="69541"/>
                  </a:lnTo>
                  <a:lnTo>
                    <a:pt x="17664" y="61126"/>
                  </a:lnTo>
                  <a:lnTo>
                    <a:pt x="25406" y="53066"/>
                  </a:lnTo>
                  <a:lnTo>
                    <a:pt x="61154" y="26953"/>
                  </a:lnTo>
                  <a:lnTo>
                    <a:pt x="104971" y="11977"/>
                  </a:lnTo>
                  <a:lnTo>
                    <a:pt x="133678" y="9147"/>
                  </a:lnTo>
                  <a:lnTo>
                    <a:pt x="187185" y="9147"/>
                  </a:lnTo>
                  <a:lnTo>
                    <a:pt x="171292" y="3786"/>
                  </a:lnTo>
                  <a:lnTo>
                    <a:pt x="135964" y="0"/>
                  </a:lnTo>
                  <a:close/>
                </a:path>
                <a:path w="268605" h="227965">
                  <a:moveTo>
                    <a:pt x="187185" y="9147"/>
                  </a:moveTo>
                  <a:lnTo>
                    <a:pt x="135964" y="9147"/>
                  </a:lnTo>
                  <a:lnTo>
                    <a:pt x="169300" y="12721"/>
                  </a:lnTo>
                  <a:lnTo>
                    <a:pt x="200406" y="23216"/>
                  </a:lnTo>
                  <a:lnTo>
                    <a:pt x="228561" y="40291"/>
                  </a:lnTo>
                  <a:lnTo>
                    <a:pt x="253039" y="63605"/>
                  </a:lnTo>
                  <a:lnTo>
                    <a:pt x="257629" y="69199"/>
                  </a:lnTo>
                  <a:lnTo>
                    <a:pt x="237355" y="99292"/>
                  </a:lnTo>
                  <a:lnTo>
                    <a:pt x="237275" y="101737"/>
                  </a:lnTo>
                  <a:lnTo>
                    <a:pt x="253112" y="139194"/>
                  </a:lnTo>
                  <a:lnTo>
                    <a:pt x="253032" y="140126"/>
                  </a:lnTo>
                  <a:lnTo>
                    <a:pt x="232977" y="183641"/>
                  </a:lnTo>
                  <a:lnTo>
                    <a:pt x="200070" y="205277"/>
                  </a:lnTo>
                  <a:lnTo>
                    <a:pt x="157151" y="216871"/>
                  </a:lnTo>
                  <a:lnTo>
                    <a:pt x="133548" y="218372"/>
                  </a:lnTo>
                  <a:lnTo>
                    <a:pt x="190244" y="218372"/>
                  </a:lnTo>
                  <a:lnTo>
                    <a:pt x="239663" y="189878"/>
                  </a:lnTo>
                  <a:lnTo>
                    <a:pt x="262227" y="140126"/>
                  </a:lnTo>
                  <a:lnTo>
                    <a:pt x="262299" y="139194"/>
                  </a:lnTo>
                  <a:lnTo>
                    <a:pt x="261303" y="129296"/>
                  </a:lnTo>
                  <a:lnTo>
                    <a:pt x="258519" y="119477"/>
                  </a:lnTo>
                  <a:lnTo>
                    <a:pt x="253987" y="109752"/>
                  </a:lnTo>
                  <a:lnTo>
                    <a:pt x="247737" y="100210"/>
                  </a:lnTo>
                  <a:lnTo>
                    <a:pt x="267115" y="71493"/>
                  </a:lnTo>
                  <a:lnTo>
                    <a:pt x="268231" y="69808"/>
                  </a:lnTo>
                  <a:lnTo>
                    <a:pt x="268135" y="67604"/>
                  </a:lnTo>
                  <a:lnTo>
                    <a:pt x="260062" y="57736"/>
                  </a:lnTo>
                  <a:lnTo>
                    <a:pt x="234102" y="33010"/>
                  </a:lnTo>
                  <a:lnTo>
                    <a:pt x="204259" y="14908"/>
                  </a:lnTo>
                  <a:lnTo>
                    <a:pt x="187185" y="914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2960" y="556743"/>
              <a:ext cx="248018" cy="1643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29922" y="505653"/>
              <a:ext cx="254635" cy="162560"/>
            </a:xfrm>
            <a:custGeom>
              <a:avLst/>
              <a:gdLst/>
              <a:ahLst/>
              <a:cxnLst/>
              <a:rect l="l" t="t" r="r" b="b"/>
              <a:pathLst>
                <a:path w="254634" h="162559">
                  <a:moveTo>
                    <a:pt x="109546" y="0"/>
                  </a:moveTo>
                  <a:lnTo>
                    <a:pt x="69094" y="9952"/>
                  </a:lnTo>
                  <a:lnTo>
                    <a:pt x="31774" y="30500"/>
                  </a:lnTo>
                  <a:lnTo>
                    <a:pt x="0" y="61864"/>
                  </a:lnTo>
                  <a:lnTo>
                    <a:pt x="20368" y="92946"/>
                  </a:lnTo>
                  <a:lnTo>
                    <a:pt x="45229" y="134883"/>
                  </a:lnTo>
                  <a:lnTo>
                    <a:pt x="59037" y="125519"/>
                  </a:lnTo>
                  <a:lnTo>
                    <a:pt x="81460" y="116834"/>
                  </a:lnTo>
                  <a:lnTo>
                    <a:pt x="107883" y="111671"/>
                  </a:lnTo>
                  <a:lnTo>
                    <a:pt x="133689" y="112873"/>
                  </a:lnTo>
                  <a:lnTo>
                    <a:pt x="151732" y="119707"/>
                  </a:lnTo>
                  <a:lnTo>
                    <a:pt x="167293" y="131080"/>
                  </a:lnTo>
                  <a:lnTo>
                    <a:pt x="178430" y="145706"/>
                  </a:lnTo>
                  <a:lnTo>
                    <a:pt x="183203" y="162301"/>
                  </a:lnTo>
                  <a:lnTo>
                    <a:pt x="254393" y="61723"/>
                  </a:lnTo>
                  <a:lnTo>
                    <a:pt x="225553" y="31505"/>
                  </a:lnTo>
                  <a:lnTo>
                    <a:pt x="190189" y="10997"/>
                  </a:lnTo>
                  <a:lnTo>
                    <a:pt x="150716" y="421"/>
                  </a:lnTo>
                  <a:lnTo>
                    <a:pt x="109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310" y="503200"/>
              <a:ext cx="257810" cy="168910"/>
            </a:xfrm>
            <a:custGeom>
              <a:avLst/>
              <a:gdLst/>
              <a:ahLst/>
              <a:cxnLst/>
              <a:rect l="l" t="t" r="r" b="b"/>
              <a:pathLst>
                <a:path w="257809" h="168909">
                  <a:moveTo>
                    <a:pt x="138502" y="115053"/>
                  </a:moveTo>
                  <a:lnTo>
                    <a:pt x="124811" y="115053"/>
                  </a:lnTo>
                  <a:lnTo>
                    <a:pt x="130182" y="115589"/>
                  </a:lnTo>
                  <a:lnTo>
                    <a:pt x="135014" y="116662"/>
                  </a:lnTo>
                  <a:lnTo>
                    <a:pt x="178987" y="149295"/>
                  </a:lnTo>
                  <a:lnTo>
                    <a:pt x="183664" y="168775"/>
                  </a:lnTo>
                  <a:lnTo>
                    <a:pt x="189177" y="160985"/>
                  </a:lnTo>
                  <a:lnTo>
                    <a:pt x="185813" y="160985"/>
                  </a:lnTo>
                  <a:lnTo>
                    <a:pt x="179654" y="144513"/>
                  </a:lnTo>
                  <a:lnTo>
                    <a:pt x="167855" y="130624"/>
                  </a:lnTo>
                  <a:lnTo>
                    <a:pt x="152481" y="120167"/>
                  </a:lnTo>
                  <a:lnTo>
                    <a:pt x="138502" y="115053"/>
                  </a:lnTo>
                  <a:close/>
                </a:path>
                <a:path w="257809" h="168909">
                  <a:moveTo>
                    <a:pt x="153828" y="2729"/>
                  </a:moveTo>
                  <a:lnTo>
                    <a:pt x="130071" y="2729"/>
                  </a:lnTo>
                  <a:lnTo>
                    <a:pt x="166788" y="6918"/>
                  </a:lnTo>
                  <a:lnTo>
                    <a:pt x="200666" y="19020"/>
                  </a:lnTo>
                  <a:lnTo>
                    <a:pt x="230312" y="38337"/>
                  </a:lnTo>
                  <a:lnTo>
                    <a:pt x="254335" y="64170"/>
                  </a:lnTo>
                  <a:lnTo>
                    <a:pt x="185813" y="160985"/>
                  </a:lnTo>
                  <a:lnTo>
                    <a:pt x="189177" y="160985"/>
                  </a:lnTo>
                  <a:lnTo>
                    <a:pt x="257697" y="64170"/>
                  </a:lnTo>
                  <a:lnTo>
                    <a:pt x="257132" y="63392"/>
                  </a:lnTo>
                  <a:lnTo>
                    <a:pt x="232664" y="36736"/>
                  </a:lnTo>
                  <a:lnTo>
                    <a:pt x="202368" y="16807"/>
                  </a:lnTo>
                  <a:lnTo>
                    <a:pt x="167689" y="4321"/>
                  </a:lnTo>
                  <a:lnTo>
                    <a:pt x="153828" y="2729"/>
                  </a:lnTo>
                  <a:close/>
                </a:path>
                <a:path w="257809" h="168909">
                  <a:moveTo>
                    <a:pt x="130071" y="0"/>
                  </a:moveTo>
                  <a:lnTo>
                    <a:pt x="57573" y="16603"/>
                  </a:lnTo>
                  <a:lnTo>
                    <a:pt x="529" y="63460"/>
                  </a:lnTo>
                  <a:lnTo>
                    <a:pt x="0" y="64170"/>
                  </a:lnTo>
                  <a:lnTo>
                    <a:pt x="11" y="64364"/>
                  </a:lnTo>
                  <a:lnTo>
                    <a:pt x="20800" y="96084"/>
                  </a:lnTo>
                  <a:lnTo>
                    <a:pt x="46608" y="139630"/>
                  </a:lnTo>
                  <a:lnTo>
                    <a:pt x="47850" y="138258"/>
                  </a:lnTo>
                  <a:lnTo>
                    <a:pt x="52269" y="135107"/>
                  </a:lnTo>
                  <a:lnTo>
                    <a:pt x="47116" y="135107"/>
                  </a:lnTo>
                  <a:lnTo>
                    <a:pt x="23129" y="94640"/>
                  </a:lnTo>
                  <a:lnTo>
                    <a:pt x="3286" y="64364"/>
                  </a:lnTo>
                  <a:lnTo>
                    <a:pt x="28834" y="38205"/>
                  </a:lnTo>
                  <a:lnTo>
                    <a:pt x="59210" y="18854"/>
                  </a:lnTo>
                  <a:lnTo>
                    <a:pt x="93319" y="6850"/>
                  </a:lnTo>
                  <a:lnTo>
                    <a:pt x="130071" y="2729"/>
                  </a:lnTo>
                  <a:lnTo>
                    <a:pt x="153828" y="2729"/>
                  </a:lnTo>
                  <a:lnTo>
                    <a:pt x="130071" y="0"/>
                  </a:lnTo>
                  <a:close/>
                </a:path>
                <a:path w="257809" h="168909">
                  <a:moveTo>
                    <a:pt x="125009" y="112294"/>
                  </a:moveTo>
                  <a:lnTo>
                    <a:pt x="119030" y="112294"/>
                  </a:lnTo>
                  <a:lnTo>
                    <a:pt x="96823" y="114515"/>
                  </a:lnTo>
                  <a:lnTo>
                    <a:pt x="75921" y="120118"/>
                  </a:lnTo>
                  <a:lnTo>
                    <a:pt x="58596" y="127512"/>
                  </a:lnTo>
                  <a:lnTo>
                    <a:pt x="47116" y="135107"/>
                  </a:lnTo>
                  <a:lnTo>
                    <a:pt x="52269" y="135107"/>
                  </a:lnTo>
                  <a:lnTo>
                    <a:pt x="58472" y="130685"/>
                  </a:lnTo>
                  <a:lnTo>
                    <a:pt x="75734" y="123147"/>
                  </a:lnTo>
                  <a:lnTo>
                    <a:pt x="96849" y="117363"/>
                  </a:lnTo>
                  <a:lnTo>
                    <a:pt x="119030" y="115053"/>
                  </a:lnTo>
                  <a:lnTo>
                    <a:pt x="138502" y="115053"/>
                  </a:lnTo>
                  <a:lnTo>
                    <a:pt x="135597" y="113990"/>
                  </a:lnTo>
                  <a:lnTo>
                    <a:pt x="130593" y="112859"/>
                  </a:lnTo>
                  <a:lnTo>
                    <a:pt x="125009" y="112294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4084" y="513694"/>
              <a:ext cx="252568" cy="217652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287586" y="900957"/>
            <a:ext cx="536575" cy="72390"/>
          </a:xfrm>
          <a:custGeom>
            <a:avLst/>
            <a:gdLst/>
            <a:ahLst/>
            <a:cxnLst/>
            <a:rect l="l" t="t" r="r" b="b"/>
            <a:pathLst>
              <a:path w="536575" h="72390">
                <a:moveTo>
                  <a:pt x="518749" y="16638"/>
                </a:moveTo>
                <a:lnTo>
                  <a:pt x="502898" y="16638"/>
                </a:lnTo>
                <a:lnTo>
                  <a:pt x="502898" y="70725"/>
                </a:lnTo>
                <a:lnTo>
                  <a:pt x="518749" y="70725"/>
                </a:lnTo>
                <a:lnTo>
                  <a:pt x="518749" y="16638"/>
                </a:lnTo>
                <a:close/>
              </a:path>
              <a:path w="536575" h="72390">
                <a:moveTo>
                  <a:pt x="536580" y="1385"/>
                </a:moveTo>
                <a:lnTo>
                  <a:pt x="485070" y="1385"/>
                </a:lnTo>
                <a:lnTo>
                  <a:pt x="485070" y="16638"/>
                </a:lnTo>
                <a:lnTo>
                  <a:pt x="536580" y="16638"/>
                </a:lnTo>
                <a:lnTo>
                  <a:pt x="536580" y="1385"/>
                </a:lnTo>
                <a:close/>
              </a:path>
              <a:path w="536575" h="72390">
                <a:moveTo>
                  <a:pt x="464629" y="1385"/>
                </a:moveTo>
                <a:lnTo>
                  <a:pt x="431577" y="1385"/>
                </a:lnTo>
                <a:lnTo>
                  <a:pt x="431577" y="70725"/>
                </a:lnTo>
                <a:lnTo>
                  <a:pt x="447428" y="70725"/>
                </a:lnTo>
                <a:lnTo>
                  <a:pt x="447428" y="48930"/>
                </a:lnTo>
                <a:lnTo>
                  <a:pt x="464629" y="48930"/>
                </a:lnTo>
                <a:lnTo>
                  <a:pt x="470374" y="46622"/>
                </a:lnTo>
                <a:lnTo>
                  <a:pt x="479753" y="37374"/>
                </a:lnTo>
                <a:lnTo>
                  <a:pt x="481132" y="34072"/>
                </a:lnTo>
                <a:lnTo>
                  <a:pt x="447428" y="34072"/>
                </a:lnTo>
                <a:lnTo>
                  <a:pt x="447428" y="16242"/>
                </a:lnTo>
                <a:lnTo>
                  <a:pt x="481132" y="16242"/>
                </a:lnTo>
                <a:lnTo>
                  <a:pt x="479753" y="12941"/>
                </a:lnTo>
                <a:lnTo>
                  <a:pt x="470374" y="3696"/>
                </a:lnTo>
                <a:lnTo>
                  <a:pt x="464629" y="1385"/>
                </a:lnTo>
                <a:close/>
              </a:path>
              <a:path w="536575" h="72390">
                <a:moveTo>
                  <a:pt x="481132" y="16242"/>
                </a:moveTo>
                <a:lnTo>
                  <a:pt x="460270" y="16242"/>
                </a:lnTo>
                <a:lnTo>
                  <a:pt x="462286" y="17103"/>
                </a:lnTo>
                <a:lnTo>
                  <a:pt x="465457" y="20537"/>
                </a:lnTo>
                <a:lnTo>
                  <a:pt x="466250" y="22650"/>
                </a:lnTo>
                <a:lnTo>
                  <a:pt x="466250" y="27669"/>
                </a:lnTo>
                <a:lnTo>
                  <a:pt x="465457" y="29782"/>
                </a:lnTo>
                <a:lnTo>
                  <a:pt x="462286" y="33216"/>
                </a:lnTo>
                <a:lnTo>
                  <a:pt x="460270" y="34072"/>
                </a:lnTo>
                <a:lnTo>
                  <a:pt x="481132" y="34072"/>
                </a:lnTo>
                <a:lnTo>
                  <a:pt x="482097" y="31762"/>
                </a:lnTo>
                <a:lnTo>
                  <a:pt x="482097" y="18553"/>
                </a:lnTo>
                <a:lnTo>
                  <a:pt x="481132" y="16242"/>
                </a:lnTo>
                <a:close/>
              </a:path>
              <a:path w="536575" h="72390">
                <a:moveTo>
                  <a:pt x="385620" y="0"/>
                </a:moveTo>
                <a:lnTo>
                  <a:pt x="352188" y="22013"/>
                </a:lnTo>
                <a:lnTo>
                  <a:pt x="349563" y="36054"/>
                </a:lnTo>
                <a:lnTo>
                  <a:pt x="350219" y="43379"/>
                </a:lnTo>
                <a:lnTo>
                  <a:pt x="378375" y="71460"/>
                </a:lnTo>
                <a:lnTo>
                  <a:pt x="385620" y="72110"/>
                </a:lnTo>
                <a:lnTo>
                  <a:pt x="392863" y="71460"/>
                </a:lnTo>
                <a:lnTo>
                  <a:pt x="399536" y="69510"/>
                </a:lnTo>
                <a:lnTo>
                  <a:pt x="405641" y="66260"/>
                </a:lnTo>
                <a:lnTo>
                  <a:pt x="411177" y="61710"/>
                </a:lnTo>
                <a:lnTo>
                  <a:pt x="415395" y="56655"/>
                </a:lnTo>
                <a:lnTo>
                  <a:pt x="379874" y="56655"/>
                </a:lnTo>
                <a:lnTo>
                  <a:pt x="375069" y="54744"/>
                </a:lnTo>
                <a:lnTo>
                  <a:pt x="367343" y="47083"/>
                </a:lnTo>
                <a:lnTo>
                  <a:pt x="365414" y="42129"/>
                </a:lnTo>
                <a:lnTo>
                  <a:pt x="365414" y="29979"/>
                </a:lnTo>
                <a:lnTo>
                  <a:pt x="367343" y="25026"/>
                </a:lnTo>
                <a:lnTo>
                  <a:pt x="375069" y="17365"/>
                </a:lnTo>
                <a:lnTo>
                  <a:pt x="379874" y="15450"/>
                </a:lnTo>
                <a:lnTo>
                  <a:pt x="415392" y="15450"/>
                </a:lnTo>
                <a:lnTo>
                  <a:pt x="411177" y="10400"/>
                </a:lnTo>
                <a:lnTo>
                  <a:pt x="405641" y="5849"/>
                </a:lnTo>
                <a:lnTo>
                  <a:pt x="399536" y="2599"/>
                </a:lnTo>
                <a:lnTo>
                  <a:pt x="392863" y="649"/>
                </a:lnTo>
                <a:lnTo>
                  <a:pt x="385620" y="0"/>
                </a:lnTo>
                <a:close/>
              </a:path>
              <a:path w="536575" h="72390">
                <a:moveTo>
                  <a:pt x="415392" y="15450"/>
                </a:moveTo>
                <a:lnTo>
                  <a:pt x="391367" y="15450"/>
                </a:lnTo>
                <a:lnTo>
                  <a:pt x="396168" y="17365"/>
                </a:lnTo>
                <a:lnTo>
                  <a:pt x="403894" y="25026"/>
                </a:lnTo>
                <a:lnTo>
                  <a:pt x="405827" y="29979"/>
                </a:lnTo>
                <a:lnTo>
                  <a:pt x="405827" y="42129"/>
                </a:lnTo>
                <a:lnTo>
                  <a:pt x="403894" y="47083"/>
                </a:lnTo>
                <a:lnTo>
                  <a:pt x="396168" y="54744"/>
                </a:lnTo>
                <a:lnTo>
                  <a:pt x="391367" y="56655"/>
                </a:lnTo>
                <a:lnTo>
                  <a:pt x="415395" y="56655"/>
                </a:lnTo>
                <a:lnTo>
                  <a:pt x="415769" y="56206"/>
                </a:lnTo>
                <a:lnTo>
                  <a:pt x="419050" y="50096"/>
                </a:lnTo>
                <a:lnTo>
                  <a:pt x="421018" y="43379"/>
                </a:lnTo>
                <a:lnTo>
                  <a:pt x="421674" y="36054"/>
                </a:lnTo>
                <a:lnTo>
                  <a:pt x="421018" y="28729"/>
                </a:lnTo>
                <a:lnTo>
                  <a:pt x="419050" y="22013"/>
                </a:lnTo>
                <a:lnTo>
                  <a:pt x="415769" y="15903"/>
                </a:lnTo>
                <a:lnTo>
                  <a:pt x="415392" y="15450"/>
                </a:lnTo>
                <a:close/>
              </a:path>
              <a:path w="536575" h="72390">
                <a:moveTo>
                  <a:pt x="339658" y="1385"/>
                </a:moveTo>
                <a:lnTo>
                  <a:pt x="287160" y="1385"/>
                </a:lnTo>
                <a:lnTo>
                  <a:pt x="287160" y="70725"/>
                </a:lnTo>
                <a:lnTo>
                  <a:pt x="303008" y="70725"/>
                </a:lnTo>
                <a:lnTo>
                  <a:pt x="303008" y="16638"/>
                </a:lnTo>
                <a:lnTo>
                  <a:pt x="339658" y="16638"/>
                </a:lnTo>
                <a:lnTo>
                  <a:pt x="339658" y="1385"/>
                </a:lnTo>
                <a:close/>
              </a:path>
              <a:path w="536575" h="72390">
                <a:moveTo>
                  <a:pt x="339658" y="16638"/>
                </a:moveTo>
                <a:lnTo>
                  <a:pt x="323809" y="16638"/>
                </a:lnTo>
                <a:lnTo>
                  <a:pt x="323809" y="70725"/>
                </a:lnTo>
                <a:lnTo>
                  <a:pt x="339658" y="70725"/>
                </a:lnTo>
                <a:lnTo>
                  <a:pt x="339658" y="16638"/>
                </a:lnTo>
                <a:close/>
              </a:path>
              <a:path w="536575" h="72390">
                <a:moveTo>
                  <a:pt x="255229" y="0"/>
                </a:moveTo>
                <a:lnTo>
                  <a:pt x="249025" y="0"/>
                </a:lnTo>
                <a:lnTo>
                  <a:pt x="241579" y="646"/>
                </a:lnTo>
                <a:lnTo>
                  <a:pt x="213609" y="28690"/>
                </a:lnTo>
                <a:lnTo>
                  <a:pt x="212968" y="36054"/>
                </a:lnTo>
                <a:lnTo>
                  <a:pt x="213609" y="43419"/>
                </a:lnTo>
                <a:lnTo>
                  <a:pt x="241579" y="71463"/>
                </a:lnTo>
                <a:lnTo>
                  <a:pt x="249025" y="72110"/>
                </a:lnTo>
                <a:lnTo>
                  <a:pt x="255296" y="72110"/>
                </a:lnTo>
                <a:lnTo>
                  <a:pt x="261075" y="70674"/>
                </a:lnTo>
                <a:lnTo>
                  <a:pt x="271641" y="64928"/>
                </a:lnTo>
                <a:lnTo>
                  <a:pt x="275770" y="61015"/>
                </a:lnTo>
                <a:lnTo>
                  <a:pt x="278384" y="56655"/>
                </a:lnTo>
                <a:lnTo>
                  <a:pt x="242884" y="56655"/>
                </a:lnTo>
                <a:lnTo>
                  <a:pt x="237981" y="54776"/>
                </a:lnTo>
                <a:lnTo>
                  <a:pt x="230648" y="47245"/>
                </a:lnTo>
                <a:lnTo>
                  <a:pt x="228815" y="42263"/>
                </a:lnTo>
                <a:lnTo>
                  <a:pt x="228815" y="29847"/>
                </a:lnTo>
                <a:lnTo>
                  <a:pt x="230648" y="24861"/>
                </a:lnTo>
                <a:lnTo>
                  <a:pt x="237981" y="17332"/>
                </a:lnTo>
                <a:lnTo>
                  <a:pt x="242884" y="15450"/>
                </a:lnTo>
                <a:lnTo>
                  <a:pt x="278376" y="15450"/>
                </a:lnTo>
                <a:lnTo>
                  <a:pt x="275701" y="11090"/>
                </a:lnTo>
                <a:lnTo>
                  <a:pt x="271539" y="7181"/>
                </a:lnTo>
                <a:lnTo>
                  <a:pt x="260974" y="1436"/>
                </a:lnTo>
                <a:lnTo>
                  <a:pt x="255229" y="0"/>
                </a:lnTo>
                <a:close/>
              </a:path>
              <a:path w="536575" h="72390">
                <a:moveTo>
                  <a:pt x="265070" y="48138"/>
                </a:moveTo>
                <a:lnTo>
                  <a:pt x="263616" y="50780"/>
                </a:lnTo>
                <a:lnTo>
                  <a:pt x="261456" y="52861"/>
                </a:lnTo>
                <a:lnTo>
                  <a:pt x="255710" y="55900"/>
                </a:lnTo>
                <a:lnTo>
                  <a:pt x="252525" y="56655"/>
                </a:lnTo>
                <a:lnTo>
                  <a:pt x="278384" y="56655"/>
                </a:lnTo>
                <a:lnTo>
                  <a:pt x="278740" y="56061"/>
                </a:lnTo>
                <a:lnTo>
                  <a:pt x="265070" y="48138"/>
                </a:lnTo>
                <a:close/>
              </a:path>
              <a:path w="536575" h="72390">
                <a:moveTo>
                  <a:pt x="278376" y="15450"/>
                </a:moveTo>
                <a:lnTo>
                  <a:pt x="252525" y="15450"/>
                </a:lnTo>
                <a:lnTo>
                  <a:pt x="255692" y="16192"/>
                </a:lnTo>
                <a:lnTo>
                  <a:pt x="261369" y="19165"/>
                </a:lnTo>
                <a:lnTo>
                  <a:pt x="263547" y="21264"/>
                </a:lnTo>
                <a:lnTo>
                  <a:pt x="265070" y="23968"/>
                </a:lnTo>
                <a:lnTo>
                  <a:pt x="278740" y="16045"/>
                </a:lnTo>
                <a:lnTo>
                  <a:pt x="278376" y="15450"/>
                </a:lnTo>
                <a:close/>
              </a:path>
              <a:path w="536575" h="72390">
                <a:moveTo>
                  <a:pt x="165422" y="1385"/>
                </a:moveTo>
                <a:lnTo>
                  <a:pt x="149572" y="1385"/>
                </a:lnTo>
                <a:lnTo>
                  <a:pt x="149572" y="70725"/>
                </a:lnTo>
                <a:lnTo>
                  <a:pt x="165422" y="70725"/>
                </a:lnTo>
                <a:lnTo>
                  <a:pt x="165422" y="43185"/>
                </a:lnTo>
                <a:lnTo>
                  <a:pt x="203061" y="43185"/>
                </a:lnTo>
                <a:lnTo>
                  <a:pt x="203061" y="27932"/>
                </a:lnTo>
                <a:lnTo>
                  <a:pt x="165422" y="27932"/>
                </a:lnTo>
                <a:lnTo>
                  <a:pt x="165422" y="1385"/>
                </a:lnTo>
                <a:close/>
              </a:path>
              <a:path w="536575" h="72390">
                <a:moveTo>
                  <a:pt x="203061" y="43185"/>
                </a:moveTo>
                <a:lnTo>
                  <a:pt x="187214" y="43185"/>
                </a:lnTo>
                <a:lnTo>
                  <a:pt x="187214" y="70725"/>
                </a:lnTo>
                <a:lnTo>
                  <a:pt x="203061" y="70725"/>
                </a:lnTo>
                <a:lnTo>
                  <a:pt x="203061" y="43185"/>
                </a:lnTo>
                <a:close/>
              </a:path>
              <a:path w="536575" h="72390">
                <a:moveTo>
                  <a:pt x="203061" y="1385"/>
                </a:moveTo>
                <a:lnTo>
                  <a:pt x="187214" y="1385"/>
                </a:lnTo>
                <a:lnTo>
                  <a:pt x="187214" y="27932"/>
                </a:lnTo>
                <a:lnTo>
                  <a:pt x="203061" y="27932"/>
                </a:lnTo>
                <a:lnTo>
                  <a:pt x="203061" y="1385"/>
                </a:lnTo>
                <a:close/>
              </a:path>
              <a:path w="536575" h="72390">
                <a:moveTo>
                  <a:pt x="98063" y="1385"/>
                </a:moveTo>
                <a:lnTo>
                  <a:pt x="82215" y="1385"/>
                </a:lnTo>
                <a:lnTo>
                  <a:pt x="82215" y="70725"/>
                </a:lnTo>
                <a:lnTo>
                  <a:pt x="94103" y="70725"/>
                </a:lnTo>
                <a:lnTo>
                  <a:pt x="116625" y="39027"/>
                </a:lnTo>
                <a:lnTo>
                  <a:pt x="98063" y="39027"/>
                </a:lnTo>
                <a:lnTo>
                  <a:pt x="98063" y="1385"/>
                </a:lnTo>
                <a:close/>
              </a:path>
              <a:path w="536575" h="72390">
                <a:moveTo>
                  <a:pt x="136695" y="33083"/>
                </a:moveTo>
                <a:lnTo>
                  <a:pt x="120848" y="33083"/>
                </a:lnTo>
                <a:lnTo>
                  <a:pt x="120848" y="70725"/>
                </a:lnTo>
                <a:lnTo>
                  <a:pt x="136695" y="70725"/>
                </a:lnTo>
                <a:lnTo>
                  <a:pt x="136695" y="33083"/>
                </a:lnTo>
                <a:close/>
              </a:path>
              <a:path w="536575" h="72390">
                <a:moveTo>
                  <a:pt x="136695" y="1385"/>
                </a:moveTo>
                <a:lnTo>
                  <a:pt x="124807" y="1385"/>
                </a:lnTo>
                <a:lnTo>
                  <a:pt x="98063" y="39027"/>
                </a:lnTo>
                <a:lnTo>
                  <a:pt x="116625" y="39027"/>
                </a:lnTo>
                <a:lnTo>
                  <a:pt x="120848" y="33083"/>
                </a:lnTo>
                <a:lnTo>
                  <a:pt x="136695" y="33083"/>
                </a:lnTo>
                <a:lnTo>
                  <a:pt x="136695" y="1385"/>
                </a:lnTo>
                <a:close/>
              </a:path>
              <a:path w="536575" h="72390">
                <a:moveTo>
                  <a:pt x="15847" y="1385"/>
                </a:moveTo>
                <a:lnTo>
                  <a:pt x="0" y="1385"/>
                </a:lnTo>
                <a:lnTo>
                  <a:pt x="0" y="70725"/>
                </a:lnTo>
                <a:lnTo>
                  <a:pt x="15847" y="70725"/>
                </a:lnTo>
                <a:lnTo>
                  <a:pt x="15847" y="30408"/>
                </a:lnTo>
                <a:lnTo>
                  <a:pt x="33578" y="30408"/>
                </a:lnTo>
                <a:lnTo>
                  <a:pt x="15847" y="1385"/>
                </a:lnTo>
                <a:close/>
              </a:path>
              <a:path w="536575" h="72390">
                <a:moveTo>
                  <a:pt x="69339" y="30408"/>
                </a:moveTo>
                <a:lnTo>
                  <a:pt x="53488" y="30408"/>
                </a:lnTo>
                <a:lnTo>
                  <a:pt x="53488" y="70725"/>
                </a:lnTo>
                <a:lnTo>
                  <a:pt x="69339" y="70725"/>
                </a:lnTo>
                <a:lnTo>
                  <a:pt x="69339" y="30408"/>
                </a:lnTo>
                <a:close/>
              </a:path>
              <a:path w="536575" h="72390">
                <a:moveTo>
                  <a:pt x="33578" y="30408"/>
                </a:moveTo>
                <a:lnTo>
                  <a:pt x="15847" y="30408"/>
                </a:lnTo>
                <a:lnTo>
                  <a:pt x="33778" y="59828"/>
                </a:lnTo>
                <a:lnTo>
                  <a:pt x="35560" y="59828"/>
                </a:lnTo>
                <a:lnTo>
                  <a:pt x="52402" y="32190"/>
                </a:lnTo>
                <a:lnTo>
                  <a:pt x="34667" y="32190"/>
                </a:lnTo>
                <a:lnTo>
                  <a:pt x="33578" y="30408"/>
                </a:lnTo>
                <a:close/>
              </a:path>
              <a:path w="536575" h="72390">
                <a:moveTo>
                  <a:pt x="69339" y="1385"/>
                </a:moveTo>
                <a:lnTo>
                  <a:pt x="53488" y="1385"/>
                </a:lnTo>
                <a:lnTo>
                  <a:pt x="34667" y="32190"/>
                </a:lnTo>
                <a:lnTo>
                  <a:pt x="52402" y="32190"/>
                </a:lnTo>
                <a:lnTo>
                  <a:pt x="53488" y="30408"/>
                </a:lnTo>
                <a:lnTo>
                  <a:pt x="69339" y="30408"/>
                </a:lnTo>
                <a:lnTo>
                  <a:pt x="69339" y="1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2760" y="1020913"/>
            <a:ext cx="401320" cy="72390"/>
          </a:xfrm>
          <a:custGeom>
            <a:avLst/>
            <a:gdLst/>
            <a:ahLst/>
            <a:cxnLst/>
            <a:rect l="l" t="t" r="r" b="b"/>
            <a:pathLst>
              <a:path w="401320" h="72390">
                <a:moveTo>
                  <a:pt x="362642" y="1385"/>
                </a:moveTo>
                <a:lnTo>
                  <a:pt x="346791" y="1385"/>
                </a:lnTo>
                <a:lnTo>
                  <a:pt x="346791" y="70725"/>
                </a:lnTo>
                <a:lnTo>
                  <a:pt x="358678" y="70725"/>
                </a:lnTo>
                <a:lnTo>
                  <a:pt x="381200" y="39027"/>
                </a:lnTo>
                <a:lnTo>
                  <a:pt x="362642" y="39027"/>
                </a:lnTo>
                <a:lnTo>
                  <a:pt x="362642" y="1385"/>
                </a:lnTo>
                <a:close/>
              </a:path>
              <a:path w="401320" h="72390">
                <a:moveTo>
                  <a:pt x="401274" y="33083"/>
                </a:moveTo>
                <a:lnTo>
                  <a:pt x="385423" y="33083"/>
                </a:lnTo>
                <a:lnTo>
                  <a:pt x="385423" y="70725"/>
                </a:lnTo>
                <a:lnTo>
                  <a:pt x="401274" y="70725"/>
                </a:lnTo>
                <a:lnTo>
                  <a:pt x="401274" y="33083"/>
                </a:lnTo>
                <a:close/>
              </a:path>
              <a:path w="401320" h="72390">
                <a:moveTo>
                  <a:pt x="401274" y="1385"/>
                </a:moveTo>
                <a:lnTo>
                  <a:pt x="389387" y="1385"/>
                </a:lnTo>
                <a:lnTo>
                  <a:pt x="362642" y="39027"/>
                </a:lnTo>
                <a:lnTo>
                  <a:pt x="381200" y="39027"/>
                </a:lnTo>
                <a:lnTo>
                  <a:pt x="385423" y="33083"/>
                </a:lnTo>
                <a:lnTo>
                  <a:pt x="401274" y="33083"/>
                </a:lnTo>
                <a:lnTo>
                  <a:pt x="401274" y="1385"/>
                </a:lnTo>
                <a:close/>
              </a:path>
              <a:path w="401320" h="72390">
                <a:moveTo>
                  <a:pt x="295282" y="1385"/>
                </a:moveTo>
                <a:lnTo>
                  <a:pt x="279435" y="1385"/>
                </a:lnTo>
                <a:lnTo>
                  <a:pt x="279435" y="70725"/>
                </a:lnTo>
                <a:lnTo>
                  <a:pt x="291322" y="70725"/>
                </a:lnTo>
                <a:lnTo>
                  <a:pt x="313844" y="39027"/>
                </a:lnTo>
                <a:lnTo>
                  <a:pt x="295282" y="39027"/>
                </a:lnTo>
                <a:lnTo>
                  <a:pt x="295282" y="1385"/>
                </a:lnTo>
                <a:close/>
              </a:path>
              <a:path w="401320" h="72390">
                <a:moveTo>
                  <a:pt x="333914" y="33083"/>
                </a:moveTo>
                <a:lnTo>
                  <a:pt x="318067" y="33083"/>
                </a:lnTo>
                <a:lnTo>
                  <a:pt x="318067" y="70725"/>
                </a:lnTo>
                <a:lnTo>
                  <a:pt x="333914" y="70725"/>
                </a:lnTo>
                <a:lnTo>
                  <a:pt x="333914" y="33083"/>
                </a:lnTo>
                <a:close/>
              </a:path>
              <a:path w="401320" h="72390">
                <a:moveTo>
                  <a:pt x="333914" y="1385"/>
                </a:moveTo>
                <a:lnTo>
                  <a:pt x="322027" y="1385"/>
                </a:lnTo>
                <a:lnTo>
                  <a:pt x="295282" y="39027"/>
                </a:lnTo>
                <a:lnTo>
                  <a:pt x="313844" y="39027"/>
                </a:lnTo>
                <a:lnTo>
                  <a:pt x="318067" y="33083"/>
                </a:lnTo>
                <a:lnTo>
                  <a:pt x="333914" y="33083"/>
                </a:lnTo>
                <a:lnTo>
                  <a:pt x="333914" y="1385"/>
                </a:lnTo>
                <a:close/>
              </a:path>
              <a:path w="401320" h="72390">
                <a:moveTo>
                  <a:pt x="247507" y="0"/>
                </a:moveTo>
                <a:lnTo>
                  <a:pt x="241301" y="0"/>
                </a:lnTo>
                <a:lnTo>
                  <a:pt x="233856" y="646"/>
                </a:lnTo>
                <a:lnTo>
                  <a:pt x="205884" y="28691"/>
                </a:lnTo>
                <a:lnTo>
                  <a:pt x="205243" y="36054"/>
                </a:lnTo>
                <a:lnTo>
                  <a:pt x="205884" y="43419"/>
                </a:lnTo>
                <a:lnTo>
                  <a:pt x="233856" y="71465"/>
                </a:lnTo>
                <a:lnTo>
                  <a:pt x="241301" y="72111"/>
                </a:lnTo>
                <a:lnTo>
                  <a:pt x="247572" y="72111"/>
                </a:lnTo>
                <a:lnTo>
                  <a:pt x="253349" y="70675"/>
                </a:lnTo>
                <a:lnTo>
                  <a:pt x="263916" y="64928"/>
                </a:lnTo>
                <a:lnTo>
                  <a:pt x="268044" y="61015"/>
                </a:lnTo>
                <a:lnTo>
                  <a:pt x="270662" y="56659"/>
                </a:lnTo>
                <a:lnTo>
                  <a:pt x="235159" y="56659"/>
                </a:lnTo>
                <a:lnTo>
                  <a:pt x="230256" y="54777"/>
                </a:lnTo>
                <a:lnTo>
                  <a:pt x="222926" y="47249"/>
                </a:lnTo>
                <a:lnTo>
                  <a:pt x="221094" y="42263"/>
                </a:lnTo>
                <a:lnTo>
                  <a:pt x="221094" y="29847"/>
                </a:lnTo>
                <a:lnTo>
                  <a:pt x="222926" y="24861"/>
                </a:lnTo>
                <a:lnTo>
                  <a:pt x="230256" y="17334"/>
                </a:lnTo>
                <a:lnTo>
                  <a:pt x="235159" y="15450"/>
                </a:lnTo>
                <a:lnTo>
                  <a:pt x="270654" y="15450"/>
                </a:lnTo>
                <a:lnTo>
                  <a:pt x="267976" y="11090"/>
                </a:lnTo>
                <a:lnTo>
                  <a:pt x="263818" y="7181"/>
                </a:lnTo>
                <a:lnTo>
                  <a:pt x="253249" y="1436"/>
                </a:lnTo>
                <a:lnTo>
                  <a:pt x="247507" y="0"/>
                </a:lnTo>
                <a:close/>
              </a:path>
              <a:path w="401320" h="72390">
                <a:moveTo>
                  <a:pt x="257350" y="48139"/>
                </a:moveTo>
                <a:lnTo>
                  <a:pt x="255894" y="50780"/>
                </a:lnTo>
                <a:lnTo>
                  <a:pt x="253732" y="52862"/>
                </a:lnTo>
                <a:lnTo>
                  <a:pt x="247986" y="55900"/>
                </a:lnTo>
                <a:lnTo>
                  <a:pt x="244800" y="56659"/>
                </a:lnTo>
                <a:lnTo>
                  <a:pt x="270662" y="56659"/>
                </a:lnTo>
                <a:lnTo>
                  <a:pt x="271019" y="56066"/>
                </a:lnTo>
                <a:lnTo>
                  <a:pt x="257350" y="48139"/>
                </a:lnTo>
                <a:close/>
              </a:path>
              <a:path w="401320" h="72390">
                <a:moveTo>
                  <a:pt x="270654" y="15450"/>
                </a:moveTo>
                <a:lnTo>
                  <a:pt x="244800" y="15450"/>
                </a:lnTo>
                <a:lnTo>
                  <a:pt x="247967" y="16192"/>
                </a:lnTo>
                <a:lnTo>
                  <a:pt x="253649" y="19165"/>
                </a:lnTo>
                <a:lnTo>
                  <a:pt x="255827" y="21264"/>
                </a:lnTo>
                <a:lnTo>
                  <a:pt x="257350" y="23972"/>
                </a:lnTo>
                <a:lnTo>
                  <a:pt x="271019" y="16045"/>
                </a:lnTo>
                <a:lnTo>
                  <a:pt x="270654" y="15450"/>
                </a:lnTo>
                <a:close/>
              </a:path>
              <a:path w="401320" h="72390">
                <a:moveTo>
                  <a:pt x="177275" y="0"/>
                </a:moveTo>
                <a:lnTo>
                  <a:pt x="171071" y="0"/>
                </a:lnTo>
                <a:lnTo>
                  <a:pt x="163625" y="646"/>
                </a:lnTo>
                <a:lnTo>
                  <a:pt x="135655" y="28691"/>
                </a:lnTo>
                <a:lnTo>
                  <a:pt x="135014" y="36054"/>
                </a:lnTo>
                <a:lnTo>
                  <a:pt x="135655" y="43419"/>
                </a:lnTo>
                <a:lnTo>
                  <a:pt x="163625" y="71465"/>
                </a:lnTo>
                <a:lnTo>
                  <a:pt x="171071" y="72111"/>
                </a:lnTo>
                <a:lnTo>
                  <a:pt x="177342" y="72111"/>
                </a:lnTo>
                <a:lnTo>
                  <a:pt x="183121" y="70675"/>
                </a:lnTo>
                <a:lnTo>
                  <a:pt x="193687" y="64928"/>
                </a:lnTo>
                <a:lnTo>
                  <a:pt x="197816" y="61015"/>
                </a:lnTo>
                <a:lnTo>
                  <a:pt x="200431" y="56659"/>
                </a:lnTo>
                <a:lnTo>
                  <a:pt x="164931" y="56659"/>
                </a:lnTo>
                <a:lnTo>
                  <a:pt x="160027" y="54777"/>
                </a:lnTo>
                <a:lnTo>
                  <a:pt x="152697" y="47249"/>
                </a:lnTo>
                <a:lnTo>
                  <a:pt x="150865" y="42263"/>
                </a:lnTo>
                <a:lnTo>
                  <a:pt x="150865" y="29847"/>
                </a:lnTo>
                <a:lnTo>
                  <a:pt x="152697" y="24861"/>
                </a:lnTo>
                <a:lnTo>
                  <a:pt x="160027" y="17334"/>
                </a:lnTo>
                <a:lnTo>
                  <a:pt x="164931" y="15450"/>
                </a:lnTo>
                <a:lnTo>
                  <a:pt x="200422" y="15450"/>
                </a:lnTo>
                <a:lnTo>
                  <a:pt x="197747" y="11090"/>
                </a:lnTo>
                <a:lnTo>
                  <a:pt x="193586" y="7181"/>
                </a:lnTo>
                <a:lnTo>
                  <a:pt x="183020" y="1436"/>
                </a:lnTo>
                <a:lnTo>
                  <a:pt x="177275" y="0"/>
                </a:lnTo>
                <a:close/>
              </a:path>
              <a:path w="401320" h="72390">
                <a:moveTo>
                  <a:pt x="187116" y="48139"/>
                </a:moveTo>
                <a:lnTo>
                  <a:pt x="185662" y="50780"/>
                </a:lnTo>
                <a:lnTo>
                  <a:pt x="183502" y="52862"/>
                </a:lnTo>
                <a:lnTo>
                  <a:pt x="177756" y="55900"/>
                </a:lnTo>
                <a:lnTo>
                  <a:pt x="174567" y="56659"/>
                </a:lnTo>
                <a:lnTo>
                  <a:pt x="200431" y="56659"/>
                </a:lnTo>
                <a:lnTo>
                  <a:pt x="200786" y="56066"/>
                </a:lnTo>
                <a:lnTo>
                  <a:pt x="187116" y="48139"/>
                </a:lnTo>
                <a:close/>
              </a:path>
              <a:path w="401320" h="72390">
                <a:moveTo>
                  <a:pt x="200422" y="15450"/>
                </a:moveTo>
                <a:lnTo>
                  <a:pt x="174567" y="15450"/>
                </a:lnTo>
                <a:lnTo>
                  <a:pt x="177739" y="16192"/>
                </a:lnTo>
                <a:lnTo>
                  <a:pt x="183419" y="19165"/>
                </a:lnTo>
                <a:lnTo>
                  <a:pt x="185597" y="21264"/>
                </a:lnTo>
                <a:lnTo>
                  <a:pt x="187116" y="23972"/>
                </a:lnTo>
                <a:lnTo>
                  <a:pt x="200786" y="16045"/>
                </a:lnTo>
                <a:lnTo>
                  <a:pt x="200422" y="15450"/>
                </a:lnTo>
                <a:close/>
              </a:path>
              <a:path w="401320" h="72390">
                <a:moveTo>
                  <a:pt x="92022" y="0"/>
                </a:moveTo>
                <a:lnTo>
                  <a:pt x="58593" y="22014"/>
                </a:lnTo>
                <a:lnTo>
                  <a:pt x="55968" y="36054"/>
                </a:lnTo>
                <a:lnTo>
                  <a:pt x="56625" y="43379"/>
                </a:lnTo>
                <a:lnTo>
                  <a:pt x="84780" y="71461"/>
                </a:lnTo>
                <a:lnTo>
                  <a:pt x="92022" y="72111"/>
                </a:lnTo>
                <a:lnTo>
                  <a:pt x="99267" y="71461"/>
                </a:lnTo>
                <a:lnTo>
                  <a:pt x="105942" y="69511"/>
                </a:lnTo>
                <a:lnTo>
                  <a:pt x="112045" y="66261"/>
                </a:lnTo>
                <a:lnTo>
                  <a:pt x="117579" y="61710"/>
                </a:lnTo>
                <a:lnTo>
                  <a:pt x="121796" y="56659"/>
                </a:lnTo>
                <a:lnTo>
                  <a:pt x="86277" y="56659"/>
                </a:lnTo>
                <a:lnTo>
                  <a:pt x="81475" y="54744"/>
                </a:lnTo>
                <a:lnTo>
                  <a:pt x="73750" y="47083"/>
                </a:lnTo>
                <a:lnTo>
                  <a:pt x="71815" y="42130"/>
                </a:lnTo>
                <a:lnTo>
                  <a:pt x="71815" y="29980"/>
                </a:lnTo>
                <a:lnTo>
                  <a:pt x="73750" y="25026"/>
                </a:lnTo>
                <a:lnTo>
                  <a:pt x="81475" y="17365"/>
                </a:lnTo>
                <a:lnTo>
                  <a:pt x="86277" y="15450"/>
                </a:lnTo>
                <a:lnTo>
                  <a:pt x="121795" y="15450"/>
                </a:lnTo>
                <a:lnTo>
                  <a:pt x="117579" y="10400"/>
                </a:lnTo>
                <a:lnTo>
                  <a:pt x="112045" y="5850"/>
                </a:lnTo>
                <a:lnTo>
                  <a:pt x="105942" y="2600"/>
                </a:lnTo>
                <a:lnTo>
                  <a:pt x="99267" y="650"/>
                </a:lnTo>
                <a:lnTo>
                  <a:pt x="92022" y="0"/>
                </a:lnTo>
                <a:close/>
              </a:path>
              <a:path w="401320" h="72390">
                <a:moveTo>
                  <a:pt x="121795" y="15450"/>
                </a:moveTo>
                <a:lnTo>
                  <a:pt x="97768" y="15450"/>
                </a:lnTo>
                <a:lnTo>
                  <a:pt x="102575" y="17365"/>
                </a:lnTo>
                <a:lnTo>
                  <a:pt x="110300" y="25026"/>
                </a:lnTo>
                <a:lnTo>
                  <a:pt x="112229" y="29980"/>
                </a:lnTo>
                <a:lnTo>
                  <a:pt x="112229" y="42130"/>
                </a:lnTo>
                <a:lnTo>
                  <a:pt x="110300" y="47083"/>
                </a:lnTo>
                <a:lnTo>
                  <a:pt x="102575" y="54744"/>
                </a:lnTo>
                <a:lnTo>
                  <a:pt x="97768" y="56659"/>
                </a:lnTo>
                <a:lnTo>
                  <a:pt x="121796" y="56659"/>
                </a:lnTo>
                <a:lnTo>
                  <a:pt x="122174" y="56207"/>
                </a:lnTo>
                <a:lnTo>
                  <a:pt x="125455" y="50097"/>
                </a:lnTo>
                <a:lnTo>
                  <a:pt x="127424" y="43379"/>
                </a:lnTo>
                <a:lnTo>
                  <a:pt x="128080" y="36054"/>
                </a:lnTo>
                <a:lnTo>
                  <a:pt x="127424" y="28731"/>
                </a:lnTo>
                <a:lnTo>
                  <a:pt x="125455" y="22014"/>
                </a:lnTo>
                <a:lnTo>
                  <a:pt x="122174" y="15904"/>
                </a:lnTo>
                <a:lnTo>
                  <a:pt x="121795" y="15450"/>
                </a:lnTo>
                <a:close/>
              </a:path>
              <a:path w="401320" h="72390">
                <a:moveTo>
                  <a:pt x="33051" y="1385"/>
                </a:moveTo>
                <a:lnTo>
                  <a:pt x="0" y="1385"/>
                </a:lnTo>
                <a:lnTo>
                  <a:pt x="0" y="70725"/>
                </a:lnTo>
                <a:lnTo>
                  <a:pt x="15850" y="70725"/>
                </a:lnTo>
                <a:lnTo>
                  <a:pt x="15850" y="48930"/>
                </a:lnTo>
                <a:lnTo>
                  <a:pt x="33051" y="48930"/>
                </a:lnTo>
                <a:lnTo>
                  <a:pt x="38797" y="46622"/>
                </a:lnTo>
                <a:lnTo>
                  <a:pt x="48174" y="37374"/>
                </a:lnTo>
                <a:lnTo>
                  <a:pt x="49553" y="34074"/>
                </a:lnTo>
                <a:lnTo>
                  <a:pt x="15850" y="34074"/>
                </a:lnTo>
                <a:lnTo>
                  <a:pt x="15850" y="16243"/>
                </a:lnTo>
                <a:lnTo>
                  <a:pt x="49553" y="16243"/>
                </a:lnTo>
                <a:lnTo>
                  <a:pt x="48174" y="12941"/>
                </a:lnTo>
                <a:lnTo>
                  <a:pt x="38797" y="3696"/>
                </a:lnTo>
                <a:lnTo>
                  <a:pt x="33051" y="1385"/>
                </a:lnTo>
                <a:close/>
              </a:path>
              <a:path w="401320" h="72390">
                <a:moveTo>
                  <a:pt x="49553" y="16243"/>
                </a:moveTo>
                <a:lnTo>
                  <a:pt x="28695" y="16243"/>
                </a:lnTo>
                <a:lnTo>
                  <a:pt x="30708" y="17103"/>
                </a:lnTo>
                <a:lnTo>
                  <a:pt x="33879" y="20537"/>
                </a:lnTo>
                <a:lnTo>
                  <a:pt x="34672" y="22650"/>
                </a:lnTo>
                <a:lnTo>
                  <a:pt x="34672" y="27669"/>
                </a:lnTo>
                <a:lnTo>
                  <a:pt x="33879" y="29782"/>
                </a:lnTo>
                <a:lnTo>
                  <a:pt x="30708" y="33216"/>
                </a:lnTo>
                <a:lnTo>
                  <a:pt x="28695" y="34074"/>
                </a:lnTo>
                <a:lnTo>
                  <a:pt x="49553" y="34074"/>
                </a:lnTo>
                <a:lnTo>
                  <a:pt x="50519" y="31762"/>
                </a:lnTo>
                <a:lnTo>
                  <a:pt x="50519" y="18554"/>
                </a:lnTo>
                <a:lnTo>
                  <a:pt x="49553" y="16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45E69EF7-CB37-4C9F-A582-43F0EEB87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1072" y="241223"/>
            <a:ext cx="3921134" cy="861774"/>
          </a:xfrm>
        </p:spPr>
        <p:txBody>
          <a:bodyPr/>
          <a:lstStyle/>
          <a:p>
            <a:r>
              <a:rPr lang="ru-RU" sz="2800" dirty="0">
                <a:latin typeface="Bahnschrift SemiLight" panose="020B0502040204020203" pitchFamily="34" charset="0"/>
              </a:rPr>
              <a:t>Основные замечания</a:t>
            </a:r>
          </a:p>
        </p:txBody>
      </p:sp>
      <p:sp>
        <p:nvSpPr>
          <p:cNvPr id="72" name="Подзаголовок 71">
            <a:extLst>
              <a:ext uri="{FF2B5EF4-FFF2-40B4-BE49-F238E27FC236}">
                <a16:creationId xmlns:a16="http://schemas.microsoft.com/office/drawing/2014/main" id="{7CAB9D9C-A769-42F5-B5DA-3B392EF13F9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52122" y="1406779"/>
            <a:ext cx="9767625" cy="4308872"/>
          </a:xfrm>
        </p:spPr>
        <p:txBody>
          <a:bodyPr/>
          <a:lstStyle/>
          <a:p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В законах субъектов РФ, регулирующих отношения в области </a:t>
            </a:r>
            <a:r>
              <a:rPr lang="ru-RU" sz="2000" i="1" dirty="0" err="1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ФКиС</a:t>
            </a:r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, а также в положениях об уполномоченных органах в сфере </a:t>
            </a:r>
            <a:r>
              <a:rPr lang="ru-RU" sz="2000" i="1" dirty="0" err="1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ФКиС</a:t>
            </a:r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:</a:t>
            </a:r>
          </a:p>
          <a:p>
            <a:endParaRPr lang="ru-RU" sz="2000" i="1" dirty="0">
              <a:solidFill>
                <a:schemeClr val="bg1"/>
              </a:solidFill>
              <a:latin typeface="Bahnschrift SemiLight" panose="020B0502040204020203" pitchFamily="34" charset="0"/>
              <a:ea typeface="+mj-ea"/>
            </a:endParaRPr>
          </a:p>
          <a:p>
            <a:pPr indent="-342900">
              <a:buFontTx/>
              <a:buChar char="-"/>
            </a:pPr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отсутствие отдельных полномочий в положениях об уполномоченных органах в сфере </a:t>
            </a:r>
            <a:r>
              <a:rPr lang="ru-RU" sz="2000" i="1" dirty="0" err="1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ФКиС</a:t>
            </a:r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 при наличии соответствующих положений в законе субъекта Российской Федерации;</a:t>
            </a:r>
            <a:b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</a:br>
            <a:endParaRPr lang="ru-RU" sz="2000" i="1" dirty="0">
              <a:solidFill>
                <a:schemeClr val="bg1"/>
              </a:solidFill>
              <a:latin typeface="Bahnschrift SemiLight" panose="020B0502040204020203" pitchFamily="34" charset="0"/>
              <a:ea typeface="+mj-ea"/>
            </a:endParaRPr>
          </a:p>
          <a:p>
            <a:pPr indent="-342900">
              <a:buFontTx/>
              <a:buChar char="-"/>
            </a:pPr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наличие полномочий в законах субъектов Российской Федерации, </a:t>
            </a:r>
            <a:r>
              <a:rPr lang="ru-RU" sz="2000" b="1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исключенных из предмета ведения</a:t>
            </a:r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 субъектов Российской Федерации</a:t>
            </a:r>
            <a:b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</a:br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в соответствии с Федеральным законом № 127-ФЗ;</a:t>
            </a:r>
          </a:p>
          <a:p>
            <a:pPr indent="-342900">
              <a:buFontTx/>
              <a:buChar char="-"/>
            </a:pPr>
            <a:endParaRPr lang="ru-RU" sz="2000" i="1" dirty="0">
              <a:solidFill>
                <a:schemeClr val="bg1"/>
              </a:solidFill>
              <a:latin typeface="Bahnschrift SemiLight" panose="020B0502040204020203" pitchFamily="34" charset="0"/>
              <a:ea typeface="+mj-ea"/>
            </a:endParaRPr>
          </a:p>
          <a:p>
            <a:pPr indent="-342900">
              <a:buFontTx/>
              <a:buChar char="-"/>
            </a:pPr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несоответствие/противоречие НПА субъектов Российской Федерации положениям Федерального закона № 329-ФЗ;</a:t>
            </a:r>
          </a:p>
          <a:p>
            <a:pPr marL="342900" indent="-342900">
              <a:buFontTx/>
              <a:buChar char="-"/>
            </a:pPr>
            <a:endParaRPr lang="ru-RU" sz="2000" i="1" dirty="0">
              <a:solidFill>
                <a:schemeClr val="bg1"/>
              </a:solidFill>
              <a:latin typeface="Bahnschrift SemiLight" panose="020B0502040204020203" pitchFamily="34" charset="0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51">
            <a:extLst>
              <a:ext uri="{FF2B5EF4-FFF2-40B4-BE49-F238E27FC236}">
                <a16:creationId xmlns:a16="http://schemas.microsoft.com/office/drawing/2014/main" id="{B343F13F-46CA-4CA2-A788-E0640064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599" y="280366"/>
            <a:ext cx="6934200" cy="861774"/>
          </a:xfrm>
        </p:spPr>
        <p:txBody>
          <a:bodyPr/>
          <a:lstStyle/>
          <a:p>
            <a:r>
              <a:rPr lang="ru-RU" sz="2800" dirty="0">
                <a:latin typeface="Bahnschrift SemiLight" panose="020B0502040204020203" pitchFamily="34" charset="0"/>
              </a:rPr>
              <a:t>Аттестация тренеров-преподавателей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20141B4-5942-43F3-9CCD-6322ACB0E77F}"/>
              </a:ext>
            </a:extLst>
          </p:cNvPr>
          <p:cNvSpPr/>
          <p:nvPr/>
        </p:nvSpPr>
        <p:spPr>
          <a:xfrm>
            <a:off x="622299" y="1647825"/>
            <a:ext cx="9448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+mn-cs"/>
              </a:rPr>
              <a:t>1. ст. 49 Федерального закона от 29.12.2012 № 273-ФЗ «Об образовании в Российской Федерации»</a:t>
            </a:r>
          </a:p>
          <a:p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+mn-cs"/>
              </a:rPr>
              <a:t> </a:t>
            </a:r>
          </a:p>
          <a:p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+mn-cs"/>
              </a:rPr>
              <a:t>2. Приказ </a:t>
            </a:r>
            <a:r>
              <a:rPr lang="ru-RU" sz="2000" i="1" dirty="0" err="1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+mn-cs"/>
              </a:rPr>
              <a:t>Минпросвещения</a:t>
            </a:r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+mn-cs"/>
              </a:rPr>
              <a:t> России от 24.03.2023 № 196 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</a:p>
          <a:p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+mn-cs"/>
              </a:rPr>
              <a:t> </a:t>
            </a:r>
          </a:p>
          <a:p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+mn-cs"/>
              </a:rPr>
              <a:t>3. Раздел 4.2 Методических рекомендаций по организации деятельности организаций, реализующих дополнительные образовательные программы спортивной подготовки с учетом применения норм Федерального закона     № 127-ФЗ «О внесении изменений в Федеральный закон «О физической культуре и спорте в Российской Федерации» и Федеральный закон «Об образовании в Российской Федерации»</a:t>
            </a:r>
          </a:p>
        </p:txBody>
      </p:sp>
      <p:pic>
        <p:nvPicPr>
          <p:cNvPr id="54" name="object 12">
            <a:extLst>
              <a:ext uri="{FF2B5EF4-FFF2-40B4-BE49-F238E27FC236}">
                <a16:creationId xmlns:a16="http://schemas.microsoft.com/office/drawing/2014/main" id="{96D669F1-3B24-4B75-B85D-C44A6CB4F1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03300" y="-6"/>
            <a:ext cx="685800" cy="1266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 descr="blob:https://web.telegram.org/d79e1174-775c-4ca9-a124-4f9fc8d2187a">
            <a:extLst>
              <a:ext uri="{FF2B5EF4-FFF2-40B4-BE49-F238E27FC236}">
                <a16:creationId xmlns:a16="http://schemas.microsoft.com/office/drawing/2014/main" id="{E95CB757-711A-44C5-A5E3-12B81977BA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55900" y="362902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826426-6D5A-4DEA-940B-883363330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8" y="2751353"/>
            <a:ext cx="4267200" cy="3803585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00E9656-2BAF-411C-94B3-DA120155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316" y="1458691"/>
            <a:ext cx="7454765" cy="861774"/>
          </a:xfrm>
        </p:spPr>
        <p:txBody>
          <a:bodyPr/>
          <a:lstStyle/>
          <a:p>
            <a:pPr algn="ctr"/>
            <a:r>
              <a:rPr lang="ru-RU" sz="2800" dirty="0">
                <a:latin typeface="Bahnschrift SemiLight" panose="020B0502040204020203" pitchFamily="34" charset="0"/>
              </a:rPr>
              <a:t>Методические рекомендации ФГБУ ФЦПСР по подготовке спортивного резерва </a:t>
            </a:r>
          </a:p>
        </p:txBody>
      </p:sp>
      <p:pic>
        <p:nvPicPr>
          <p:cNvPr id="13" name="object 12">
            <a:extLst>
              <a:ext uri="{FF2B5EF4-FFF2-40B4-BE49-F238E27FC236}">
                <a16:creationId xmlns:a16="http://schemas.microsoft.com/office/drawing/2014/main" id="{FAD69818-F0C1-4F98-BB75-B76561A0264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927100" y="-1"/>
            <a:ext cx="1295400" cy="13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3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10757-9D85-4EE8-886B-622CB8500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300" y="2066925"/>
            <a:ext cx="9089390" cy="923330"/>
          </a:xfrm>
        </p:spPr>
        <p:txBody>
          <a:bodyPr/>
          <a:lstStyle/>
          <a:p>
            <a:r>
              <a:rPr lang="ru-RU" sz="2000" dirty="0">
                <a:latin typeface="Bahnschrift SemiLight" panose="020B0502040204020203" pitchFamily="34" charset="0"/>
                <a:cs typeface="+mn-cs"/>
              </a:rPr>
              <a:t>Приказ Минспорта России от 16.08.2013 № 645 «Об утверждении Порядка приема лиц в физкультурно-спортивные организации, созданные Российской Федерацией и осуществляющие спортивную подготовку»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07F6ED-B93E-49CE-9FFC-B66E96DD2F1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84300" y="4589417"/>
            <a:ext cx="9089390" cy="923330"/>
          </a:xfrm>
        </p:spPr>
        <p:txBody>
          <a:bodyPr/>
          <a:lstStyle/>
          <a:p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</a:rPr>
              <a:t>Приказ Минспорта России от 27.01.2023 № 57 «Об утверждении порядка приема на обучение по дополнительным образовательным программам спортивной подготовки»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10A84-8B5F-40CD-A55D-18B1D7207D1D}"/>
              </a:ext>
            </a:extLst>
          </p:cNvPr>
          <p:cNvSpPr txBox="1"/>
          <p:nvPr/>
        </p:nvSpPr>
        <p:spPr>
          <a:xfrm>
            <a:off x="2374900" y="200025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+mn-cs"/>
              </a:rPr>
              <a:t>Дополнительные образовательные программы спортивной подготовки</a:t>
            </a:r>
          </a:p>
        </p:txBody>
      </p:sp>
      <p:sp>
        <p:nvSpPr>
          <p:cNvPr id="5" name="Знак умножения 4">
            <a:extLst>
              <a:ext uri="{FF2B5EF4-FFF2-40B4-BE49-F238E27FC236}">
                <a16:creationId xmlns:a16="http://schemas.microsoft.com/office/drawing/2014/main" id="{AFF7EF14-14DD-422F-819E-5C0D8D8387A6}"/>
              </a:ext>
            </a:extLst>
          </p:cNvPr>
          <p:cNvSpPr/>
          <p:nvPr/>
        </p:nvSpPr>
        <p:spPr>
          <a:xfrm>
            <a:off x="312109" y="2066925"/>
            <a:ext cx="914400" cy="9233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A47EC170-A630-4058-BDBF-61338791E887}"/>
              </a:ext>
            </a:extLst>
          </p:cNvPr>
          <p:cNvSpPr/>
          <p:nvPr/>
        </p:nvSpPr>
        <p:spPr>
          <a:xfrm>
            <a:off x="4889500" y="3248025"/>
            <a:ext cx="914400" cy="92333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Маркеры-галочки">
            <a:extLst>
              <a:ext uri="{FF2B5EF4-FFF2-40B4-BE49-F238E27FC236}">
                <a16:creationId xmlns:a16="http://schemas.microsoft.com/office/drawing/2014/main" id="{C77A8BEA-B6A9-425F-82F6-02A20E01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09" y="4565295"/>
            <a:ext cx="914400" cy="9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5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266</Words>
  <Application>Microsoft Office PowerPoint</Application>
  <PresentationFormat>Произвольный</PresentationFormat>
  <Paragraphs>19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Bahnschrift SemiLight</vt:lpstr>
      <vt:lpstr>Calibri</vt:lpstr>
      <vt:lpstr>Segoe Print</vt:lpstr>
      <vt:lpstr>Office Theme</vt:lpstr>
      <vt:lpstr>Об итогах мониторинга внесения изменений  в законодательство субъектов Российской Федерации в сфере подготовки спортивного резерва в части приведения в соответствие  с законодательством Российской Федерации</vt:lpstr>
      <vt:lpstr>Основные замечания</vt:lpstr>
      <vt:lpstr>Аттестация тренеров-преподавателей</vt:lpstr>
      <vt:lpstr>Методические рекомендации ФГБУ ФЦПСР по подготовке спортивного резерва </vt:lpstr>
      <vt:lpstr>Приказ Минспорта России от 16.08.2013 № 645 «Об утверждении Порядка приема лиц в физкультурно-спортивные организации, созданные Российской Федерацией и осуществляющие спортивную подготовку»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prezentaciya2.cdr</dc:title>
  <dc:creator>Gorgon PC</dc:creator>
  <cp:lastModifiedBy>Киняева Светлана Александровна</cp:lastModifiedBy>
  <cp:revision>17</cp:revision>
  <cp:lastPrinted>2024-11-29T10:33:14Z</cp:lastPrinted>
  <dcterms:created xsi:type="dcterms:W3CDTF">2024-11-05T11:40:13Z</dcterms:created>
  <dcterms:modified xsi:type="dcterms:W3CDTF">2024-12-12T13:46:50Z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2024-11-05T00:00:00Z</vt:filetime>
  </property>
  <property fmtid="{D5CDD505-2E9C-101B-9397-08002B2CF9AE}" pid="3" name="Creator">
    <vt:lpwstr>CorelDRAW 2024</vt:lpwstr>
  </property>
  <property fmtid="{D5CDD505-2E9C-101B-9397-08002B2CF9AE}" pid="4" name="LastSaved">
    <vt:filetime>2024-11-05T00:00:00Z</vt:filetime>
  </property>
  <property fmtid="{D5CDD505-2E9C-101B-9397-08002B2CF9AE}" pid="5" name="Producer">
    <vt:lpwstr>Corel PDF Engine Version 25.0.0.230</vt:lpwstr>
  </property>
</Properties>
</file>